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56" r:id="rId5"/>
    <p:sldId id="270" r:id="rId6"/>
    <p:sldId id="268" r:id="rId7"/>
    <p:sldId id="274" r:id="rId8"/>
    <p:sldId id="273" r:id="rId9"/>
    <p:sldId id="277" r:id="rId10"/>
    <p:sldId id="275" r:id="rId11"/>
    <p:sldId id="278" r:id="rId12"/>
    <p:sldId id="279"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4" autoAdjust="0"/>
  </p:normalViewPr>
  <p:slideViewPr>
    <p:cSldViewPr snapToGrid="0">
      <p:cViewPr varScale="1">
        <p:scale>
          <a:sx n="114" d="100"/>
          <a:sy n="114" d="100"/>
        </p:scale>
        <p:origin x="414" y="11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3631F-46F2-48AD-AFC3-4A694C805708}" type="doc">
      <dgm:prSet loTypeId="urn:microsoft.com/office/officeart/2005/8/layout/arrow1" loCatId="process" qsTypeId="urn:microsoft.com/office/officeart/2005/8/quickstyle/simple2" qsCatId="simple" csTypeId="urn:microsoft.com/office/officeart/2005/8/colors/accent0_3" csCatId="mainScheme" phldr="1"/>
      <dgm:spPr/>
      <dgm:t>
        <a:bodyPr/>
        <a:lstStyle/>
        <a:p>
          <a:endParaRPr lang="en-US"/>
        </a:p>
      </dgm:t>
    </dgm:pt>
    <dgm:pt modelId="{86936D08-1CC5-43B6-9519-715CAC8CF7BB}">
      <dgm:prSet phldrT="[Text]"/>
      <dgm:spPr/>
      <dgm:t>
        <a:bodyPr/>
        <a:lstStyle/>
        <a:p>
          <a:r>
            <a:rPr lang="en-US" dirty="0"/>
            <a:t>What is expected by the government</a:t>
          </a:r>
        </a:p>
      </dgm:t>
    </dgm:pt>
    <dgm:pt modelId="{129635CF-160F-45F6-8590-64B4C59DADD5}" type="parTrans" cxnId="{454943CC-3326-4600-99A0-F476E4139229}">
      <dgm:prSet/>
      <dgm:spPr/>
      <dgm:t>
        <a:bodyPr/>
        <a:lstStyle/>
        <a:p>
          <a:endParaRPr lang="en-US"/>
        </a:p>
      </dgm:t>
    </dgm:pt>
    <dgm:pt modelId="{E7643C26-E554-4513-AC69-37F8E9FAB444}" type="sibTrans" cxnId="{454943CC-3326-4600-99A0-F476E4139229}">
      <dgm:prSet/>
      <dgm:spPr/>
      <dgm:t>
        <a:bodyPr/>
        <a:lstStyle/>
        <a:p>
          <a:endParaRPr lang="en-US"/>
        </a:p>
      </dgm:t>
    </dgm:pt>
    <dgm:pt modelId="{3D392348-764E-484C-AC45-BB468D3879C4}">
      <dgm:prSet phldrT="[Text]"/>
      <dgm:spPr>
        <a:solidFill>
          <a:schemeClr val="accent5">
            <a:lumMod val="75000"/>
          </a:schemeClr>
        </a:solidFill>
      </dgm:spPr>
      <dgm:t>
        <a:bodyPr/>
        <a:lstStyle/>
        <a:p>
          <a:r>
            <a:rPr lang="en-US" dirty="0"/>
            <a:t>What are they actually studying</a:t>
          </a:r>
        </a:p>
      </dgm:t>
    </dgm:pt>
    <dgm:pt modelId="{91524061-8E7B-4368-9650-D6F25D81E1C0}" type="parTrans" cxnId="{187C1632-7B28-4DE2-B9AB-F7542DF7EAD7}">
      <dgm:prSet/>
      <dgm:spPr/>
      <dgm:t>
        <a:bodyPr/>
        <a:lstStyle/>
        <a:p>
          <a:endParaRPr lang="en-US"/>
        </a:p>
      </dgm:t>
    </dgm:pt>
    <dgm:pt modelId="{B0396757-A69B-400C-B64E-F7177E1D9826}" type="sibTrans" cxnId="{187C1632-7B28-4DE2-B9AB-F7542DF7EAD7}">
      <dgm:prSet/>
      <dgm:spPr/>
      <dgm:t>
        <a:bodyPr/>
        <a:lstStyle/>
        <a:p>
          <a:endParaRPr lang="en-US"/>
        </a:p>
      </dgm:t>
    </dgm:pt>
    <dgm:pt modelId="{3E3DFDD7-EEB3-45A7-8E63-50AAC999B357}" type="pres">
      <dgm:prSet presAssocID="{2AD3631F-46F2-48AD-AFC3-4A694C805708}" presName="cycle" presStyleCnt="0">
        <dgm:presLayoutVars>
          <dgm:dir/>
          <dgm:resizeHandles val="exact"/>
        </dgm:presLayoutVars>
      </dgm:prSet>
      <dgm:spPr/>
    </dgm:pt>
    <dgm:pt modelId="{93771170-7348-4EB9-A46B-4735E56CAC25}" type="pres">
      <dgm:prSet presAssocID="{86936D08-1CC5-43B6-9519-715CAC8CF7BB}" presName="arrow" presStyleLbl="node1" presStyleIdx="0" presStyleCnt="2">
        <dgm:presLayoutVars>
          <dgm:bulletEnabled val="1"/>
        </dgm:presLayoutVars>
      </dgm:prSet>
      <dgm:spPr/>
    </dgm:pt>
    <dgm:pt modelId="{03B14C9D-4933-4542-8497-16CB972A12EE}" type="pres">
      <dgm:prSet presAssocID="{3D392348-764E-484C-AC45-BB468D3879C4}" presName="arrow" presStyleLbl="node1" presStyleIdx="1" presStyleCnt="2">
        <dgm:presLayoutVars>
          <dgm:bulletEnabled val="1"/>
        </dgm:presLayoutVars>
      </dgm:prSet>
      <dgm:spPr/>
    </dgm:pt>
  </dgm:ptLst>
  <dgm:cxnLst>
    <dgm:cxn modelId="{187C1632-7B28-4DE2-B9AB-F7542DF7EAD7}" srcId="{2AD3631F-46F2-48AD-AFC3-4A694C805708}" destId="{3D392348-764E-484C-AC45-BB468D3879C4}" srcOrd="1" destOrd="0" parTransId="{91524061-8E7B-4368-9650-D6F25D81E1C0}" sibTransId="{B0396757-A69B-400C-B64E-F7177E1D9826}"/>
    <dgm:cxn modelId="{507B2836-E512-47D1-A4BA-CFEC6BF2F59F}" type="presOf" srcId="{2AD3631F-46F2-48AD-AFC3-4A694C805708}" destId="{3E3DFDD7-EEB3-45A7-8E63-50AAC999B357}" srcOrd="0" destOrd="0" presId="urn:microsoft.com/office/officeart/2005/8/layout/arrow1"/>
    <dgm:cxn modelId="{00924B8C-AC38-4239-B595-3FA7AAD23BF0}" type="presOf" srcId="{3D392348-764E-484C-AC45-BB468D3879C4}" destId="{03B14C9D-4933-4542-8497-16CB972A12EE}" srcOrd="0" destOrd="0" presId="urn:microsoft.com/office/officeart/2005/8/layout/arrow1"/>
    <dgm:cxn modelId="{454943CC-3326-4600-99A0-F476E4139229}" srcId="{2AD3631F-46F2-48AD-AFC3-4A694C805708}" destId="{86936D08-1CC5-43B6-9519-715CAC8CF7BB}" srcOrd="0" destOrd="0" parTransId="{129635CF-160F-45F6-8590-64B4C59DADD5}" sibTransId="{E7643C26-E554-4513-AC69-37F8E9FAB444}"/>
    <dgm:cxn modelId="{3F79F3CF-743F-4539-A0DD-447E0D2200E1}" type="presOf" srcId="{86936D08-1CC5-43B6-9519-715CAC8CF7BB}" destId="{93771170-7348-4EB9-A46B-4735E56CAC25}" srcOrd="0" destOrd="0" presId="urn:microsoft.com/office/officeart/2005/8/layout/arrow1"/>
    <dgm:cxn modelId="{F5D7A252-9365-4D39-8D1A-31EC2909B539}" type="presParOf" srcId="{3E3DFDD7-EEB3-45A7-8E63-50AAC999B357}" destId="{93771170-7348-4EB9-A46B-4735E56CAC25}" srcOrd="0" destOrd="0" presId="urn:microsoft.com/office/officeart/2005/8/layout/arrow1"/>
    <dgm:cxn modelId="{17B66DD4-A7F9-4A0E-8A10-E37C7D221F8C}" type="presParOf" srcId="{3E3DFDD7-EEB3-45A7-8E63-50AAC999B357}" destId="{03B14C9D-4933-4542-8497-16CB972A12EE}" srcOrd="1" destOrd="0" presId="urn:microsoft.com/office/officeart/2005/8/layout/arrow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The usage of IT appliances</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Info-communication</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User knowledges</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899BA8BB-9F86-4352-B941-A00791434D8C}">
      <dgm:prSet phldrT="[Text]"/>
      <dgm:spPr/>
      <dgm:t>
        <a:bodyPr/>
        <a:lstStyle/>
        <a:p>
          <a:pPr>
            <a:lnSpc>
              <a:spcPct val="100000"/>
            </a:lnSpc>
          </a:pPr>
          <a:r>
            <a:rPr lang="en-US" dirty="0"/>
            <a:t>Problem-solving with IT tools </a:t>
          </a:r>
        </a:p>
      </dgm:t>
    </dgm:pt>
    <dgm:pt modelId="{9001E56D-2406-4E5C-AED9-C30E8E794E26}" type="parTrans" cxnId="{3DF760A3-DE34-4197-BFF7-22CE1ABDE0F8}">
      <dgm:prSet/>
      <dgm:spPr/>
      <dgm:t>
        <a:bodyPr/>
        <a:lstStyle/>
        <a:p>
          <a:endParaRPr lang="en-US"/>
        </a:p>
      </dgm:t>
    </dgm:pt>
    <dgm:pt modelId="{86FB1238-95AF-4BF7-95E6-A83EBBC0EF31}" type="sibTrans" cxnId="{3DF760A3-DE34-4197-BFF7-22CE1ABDE0F8}">
      <dgm:prSet/>
      <dgm:spPr/>
      <dgm:t>
        <a:bodyPr/>
        <a:lstStyle/>
        <a:p>
          <a:endParaRPr lang="en-US"/>
        </a:p>
      </dgm:t>
    </dgm:pt>
    <dgm:pt modelId="{88B86A3E-764B-47E5-8022-1B6B186363A9}">
      <dgm:prSet/>
      <dgm:spPr/>
      <dgm:t>
        <a:bodyPr/>
        <a:lstStyle/>
        <a:p>
          <a:pPr>
            <a:lnSpc>
              <a:spcPct val="100000"/>
            </a:lnSpc>
          </a:pPr>
          <a:r>
            <a:rPr lang="en-US" dirty="0"/>
            <a:t>IT  society</a:t>
          </a:r>
        </a:p>
      </dgm:t>
    </dgm:pt>
    <dgm:pt modelId="{A1EAC9D9-A27F-4499-9DAE-CA428F4B263E}" type="parTrans" cxnId="{3B6EA5E0-6241-4520-873C-817FA281B56F}">
      <dgm:prSet/>
      <dgm:spPr/>
      <dgm:t>
        <a:bodyPr/>
        <a:lstStyle/>
        <a:p>
          <a:endParaRPr lang="en-US"/>
        </a:p>
      </dgm:t>
    </dgm:pt>
    <dgm:pt modelId="{63ACEB3B-29C7-4E12-AA56-B2BA08A501F9}" type="sibTrans" cxnId="{3B6EA5E0-6241-4520-873C-817FA281B56F}">
      <dgm:prSet/>
      <dgm:spPr/>
      <dgm:t>
        <a:bodyPr/>
        <a:lstStyle/>
        <a:p>
          <a:endParaRPr lang="en-US"/>
        </a:p>
      </dgm:t>
    </dgm:pt>
    <dgm:pt modelId="{2EF0E987-88D6-474B-A828-433371CDA401}">
      <dgm:prSet/>
      <dgm:spPr/>
      <dgm:t>
        <a:bodyPr/>
        <a:lstStyle/>
        <a:p>
          <a:pPr>
            <a:lnSpc>
              <a:spcPct val="100000"/>
            </a:lnSpc>
          </a:pPr>
          <a:r>
            <a:rPr lang="en-US" dirty="0"/>
            <a:t>Library knowledges</a:t>
          </a:r>
        </a:p>
      </dgm:t>
    </dgm:pt>
    <dgm:pt modelId="{6B0EF760-111A-48E3-8817-29E6A36948A3}" type="parTrans" cxnId="{EBD06DDC-1D64-4965-97E4-63065A082B85}">
      <dgm:prSet/>
      <dgm:spPr/>
      <dgm:t>
        <a:bodyPr/>
        <a:lstStyle/>
        <a:p>
          <a:endParaRPr lang="en-US"/>
        </a:p>
      </dgm:t>
    </dgm:pt>
    <dgm:pt modelId="{85CDE00D-C804-4680-980B-9C2AFED4F57D}" type="sibTrans" cxnId="{EBD06DDC-1D64-4965-97E4-63065A082B8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6"/>
      <dgm:spPr/>
    </dgm:pt>
    <dgm:pt modelId="{55596134-9829-4D70-890A-C69BBF81D77E}" type="pres">
      <dgm:prSet presAssocID="{6FA86730-1CE5-4EBE-A9BA-FC19829C945A}" presName="iconRect" presStyleLbl="node1" presStyleIdx="0" presStyleCnt="6"/>
      <dgm:spPr>
        <a:blipFill>
          <a:blip xmlns:r="http://schemas.openxmlformats.org/officeDocument/2006/relationships" r:embed="rId1">
            <a:duotone>
              <a:schemeClr val="accent5">
                <a:shade val="45000"/>
                <a:satMod val="135000"/>
              </a:schemeClr>
              <a:prstClr val="white"/>
            </a:duotone>
          </a:blip>
          <a:srcRect/>
          <a:stretch>
            <a:fillRect/>
          </a:stretch>
        </a:blipFill>
        <a:ln>
          <a:noFill/>
        </a:ln>
      </dgm:spPr>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6">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6"/>
      <dgm:spPr/>
    </dgm:pt>
    <dgm:pt modelId="{FCE68459-8AC8-4D4B-8B2A-B85347F651AB}" type="pres">
      <dgm:prSet presAssocID="{6ABE9384-859D-4C4C-B983-2B1E39A8B348}" presName="iconRect" presStyleLbl="node1" presStyleIdx="1" presStyleCnt="6"/>
      <dgm:spPr>
        <a:blipFill>
          <a:blip xmlns:r="http://schemas.openxmlformats.org/officeDocument/2006/relationships"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6">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6"/>
      <dgm:spPr/>
    </dgm:pt>
    <dgm:pt modelId="{A64BFE9C-AA80-43CE-8FF6-8D33BAD07C57}" type="pres">
      <dgm:prSet presAssocID="{F7214975-5AC4-4CF8-9015-322498751A8A}" presName="iconRect" presStyleLbl="node1" presStyleIdx="2" presStyleCnt="6"/>
      <dgm:spPr>
        <a:blipFill>
          <a:blip xmlns:r="http://schemas.openxmlformats.org/officeDocument/2006/relationships"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6">
        <dgm:presLayoutVars>
          <dgm:chMax val="0"/>
          <dgm:chPref val="0"/>
        </dgm:presLayoutVars>
      </dgm:prSet>
      <dgm:spPr/>
    </dgm:pt>
    <dgm:pt modelId="{A448C04E-81B2-4C35-8195-C74523730747}" type="pres">
      <dgm:prSet presAssocID="{CE7BE2A3-5633-4666-BB75-6164E26282D5}" presName="sibTrans" presStyleCnt="0"/>
      <dgm:spPr/>
    </dgm:pt>
    <dgm:pt modelId="{3475C6C7-2997-4999-8370-D41BC08C6B82}" type="pres">
      <dgm:prSet presAssocID="{899BA8BB-9F86-4352-B941-A00791434D8C}" presName="compNode" presStyleCnt="0"/>
      <dgm:spPr/>
    </dgm:pt>
    <dgm:pt modelId="{474E2C82-2D88-4E4C-AC61-0C5DE43DBA07}" type="pres">
      <dgm:prSet presAssocID="{899BA8BB-9F86-4352-B941-A00791434D8C}" presName="bgRect" presStyleLbl="bgShp" presStyleIdx="3" presStyleCnt="6"/>
      <dgm:spPr/>
    </dgm:pt>
    <dgm:pt modelId="{E0E02493-5574-430B-B71E-C2D273EC1160}" type="pres">
      <dgm:prSet presAssocID="{899BA8BB-9F86-4352-B941-A00791434D8C}" presName="iconRect" presStyleLbl="node1" presStyleIdx="3" presStyleCnt="6" custScaleX="84755" custScaleY="95625"/>
      <dgm:spPr>
        <a:prstGeom prst="rect">
          <a:avLst/>
        </a:prstGeom>
        <a:blipFill>
          <a:blip xmlns:r="http://schemas.openxmlformats.org/officeDocument/2006/relationships"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l="-6000" r="-6000"/>
          </a:stretch>
        </a:blipFill>
      </dgm:spPr>
    </dgm:pt>
    <dgm:pt modelId="{5B84D1F2-D1D5-4E96-BDCA-3E355A7515D3}" type="pres">
      <dgm:prSet presAssocID="{899BA8BB-9F86-4352-B941-A00791434D8C}" presName="spaceRect" presStyleCnt="0"/>
      <dgm:spPr/>
    </dgm:pt>
    <dgm:pt modelId="{108CBC40-13E7-409D-80DA-6FD921173CA7}" type="pres">
      <dgm:prSet presAssocID="{899BA8BB-9F86-4352-B941-A00791434D8C}" presName="parTx" presStyleLbl="revTx" presStyleIdx="3" presStyleCnt="6">
        <dgm:presLayoutVars>
          <dgm:chMax val="0"/>
          <dgm:chPref val="0"/>
        </dgm:presLayoutVars>
      </dgm:prSet>
      <dgm:spPr/>
    </dgm:pt>
    <dgm:pt modelId="{AAD2335B-3A61-4AE3-B920-7415B511F96E}" type="pres">
      <dgm:prSet presAssocID="{86FB1238-95AF-4BF7-95E6-A83EBBC0EF31}" presName="sibTrans" presStyleCnt="0"/>
      <dgm:spPr/>
    </dgm:pt>
    <dgm:pt modelId="{EBC77351-F111-4ECC-8FE5-A1E682D24648}" type="pres">
      <dgm:prSet presAssocID="{88B86A3E-764B-47E5-8022-1B6B186363A9}" presName="compNode" presStyleCnt="0"/>
      <dgm:spPr/>
    </dgm:pt>
    <dgm:pt modelId="{9D25AD4D-40A2-4739-A4C9-D58BEDD5C839}" type="pres">
      <dgm:prSet presAssocID="{88B86A3E-764B-47E5-8022-1B6B186363A9}" presName="bgRect" presStyleLbl="bgShp" presStyleIdx="4" presStyleCnt="6"/>
      <dgm:spPr/>
    </dgm:pt>
    <dgm:pt modelId="{772393E8-6066-4450-950B-C1A1CB0B6DD9}" type="pres">
      <dgm:prSet presAssocID="{88B86A3E-764B-47E5-8022-1B6B186363A9}" presName="iconRect" presStyleLbl="node1" presStyleIdx="4" presStyleCnt="6"/>
      <dgm:spPr>
        <a:blipFill>
          <a:blip xmlns:r="http://schemas.openxmlformats.org/officeDocument/2006/relationships"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7BF65ED3-25DE-49A0-8836-98A06C29AF9B}" type="pres">
      <dgm:prSet presAssocID="{88B86A3E-764B-47E5-8022-1B6B186363A9}" presName="spaceRect" presStyleCnt="0"/>
      <dgm:spPr/>
    </dgm:pt>
    <dgm:pt modelId="{1656C18E-A0F6-4EC3-A6F6-2D587C0B4EDC}" type="pres">
      <dgm:prSet presAssocID="{88B86A3E-764B-47E5-8022-1B6B186363A9}" presName="parTx" presStyleLbl="revTx" presStyleIdx="4" presStyleCnt="6">
        <dgm:presLayoutVars>
          <dgm:chMax val="0"/>
          <dgm:chPref val="0"/>
        </dgm:presLayoutVars>
      </dgm:prSet>
      <dgm:spPr/>
    </dgm:pt>
    <dgm:pt modelId="{6CE8E57F-7FF0-494A-BFBF-D0399D21CB6E}" type="pres">
      <dgm:prSet presAssocID="{63ACEB3B-29C7-4E12-AA56-B2BA08A501F9}" presName="sibTrans" presStyleCnt="0"/>
      <dgm:spPr/>
    </dgm:pt>
    <dgm:pt modelId="{3067C6B9-76A4-4799-8C3B-1024736E5054}" type="pres">
      <dgm:prSet presAssocID="{2EF0E987-88D6-474B-A828-433371CDA401}" presName="compNode" presStyleCnt="0"/>
      <dgm:spPr/>
    </dgm:pt>
    <dgm:pt modelId="{1CDE6669-FFB9-4D18-8974-E2793448DC16}" type="pres">
      <dgm:prSet presAssocID="{2EF0E987-88D6-474B-A828-433371CDA401}" presName="bgRect" presStyleLbl="bgShp" presStyleIdx="5" presStyleCnt="6"/>
      <dgm:spPr/>
    </dgm:pt>
    <dgm:pt modelId="{4F910AC3-B535-4E9B-9BEB-388158B9B8F9}" type="pres">
      <dgm:prSet presAssocID="{2EF0E987-88D6-474B-A828-433371CDA401}" presName="iconRect" presStyleLbl="node1" presStyleIdx="5" presStyleCnt="6"/>
      <dgm:spPr>
        <a:blipFill>
          <a:blip xmlns:r="http://schemas.openxmlformats.org/officeDocument/2006/relationships"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D135F393-1326-4C33-839A-28DC5EC03E1C}" type="pres">
      <dgm:prSet presAssocID="{2EF0E987-88D6-474B-A828-433371CDA401}" presName="spaceRect" presStyleCnt="0"/>
      <dgm:spPr/>
    </dgm:pt>
    <dgm:pt modelId="{00BE4C69-B2FA-4259-84BC-7FF2C48D3926}" type="pres">
      <dgm:prSet presAssocID="{2EF0E987-88D6-474B-A828-433371CDA401}" presName="parTx" presStyleLbl="revTx" presStyleIdx="5" presStyleCnt="6">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1565AD6A-9800-4494-B701-4AE78C844812}" type="presOf" srcId="{899BA8BB-9F86-4352-B941-A00791434D8C}" destId="{108CBC40-13E7-409D-80DA-6FD921173CA7}" srcOrd="0" destOrd="0" presId="urn:microsoft.com/office/officeart/2018/2/layout/IconVerticalSolidList"/>
    <dgm:cxn modelId="{0D75E96A-7921-44B8-BA35-F937C77ABD77}"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4B97D47C-11DC-45BD-B663-647B6B22EE06}" type="presOf" srcId="{6FA86730-1CE5-4EBE-A9BA-FC19829C945A}" destId="{317AA252-427D-40A4-8C7D-92392117FEF6}" srcOrd="0" destOrd="0" presId="urn:microsoft.com/office/officeart/2018/2/layout/IconVerticalSolidList"/>
    <dgm:cxn modelId="{3DF760A3-DE34-4197-BFF7-22CE1ABDE0F8}" srcId="{53001724-5C5A-402A-B907-ECA89FAFA97F}" destId="{899BA8BB-9F86-4352-B941-A00791434D8C}" srcOrd="3" destOrd="0" parTransId="{9001E56D-2406-4E5C-AED9-C30E8E794E26}" sibTransId="{86FB1238-95AF-4BF7-95E6-A83EBBC0EF31}"/>
    <dgm:cxn modelId="{BA470AB7-4E2C-4E72-BD36-795CE4424A25}" type="presOf" srcId="{88B86A3E-764B-47E5-8022-1B6B186363A9}" destId="{1656C18E-A0F6-4EC3-A6F6-2D587C0B4EDC}" srcOrd="0" destOrd="0" presId="urn:microsoft.com/office/officeart/2018/2/layout/IconVerticalSolidList"/>
    <dgm:cxn modelId="{8EFB5CC4-C918-4423-8E49-4886C55507D6}"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EBD06DDC-1D64-4965-97E4-63065A082B85}" srcId="{53001724-5C5A-402A-B907-ECA89FAFA97F}" destId="{2EF0E987-88D6-474B-A828-433371CDA401}" srcOrd="5" destOrd="0" parTransId="{6B0EF760-111A-48E3-8817-29E6A36948A3}" sibTransId="{85CDE00D-C804-4680-980B-9C2AFED4F57D}"/>
    <dgm:cxn modelId="{3B6EA5E0-6241-4520-873C-817FA281B56F}" srcId="{53001724-5C5A-402A-B907-ECA89FAFA97F}" destId="{88B86A3E-764B-47E5-8022-1B6B186363A9}" srcOrd="4" destOrd="0" parTransId="{A1EAC9D9-A27F-4499-9DAE-CA428F4B263E}" sibTransId="{63ACEB3B-29C7-4E12-AA56-B2BA08A501F9}"/>
    <dgm:cxn modelId="{D08EE3E9-81F7-4B6A-A875-8F4B1192CCBF}" type="presOf" srcId="{2EF0E987-88D6-474B-A828-433371CDA401}" destId="{00BE4C69-B2FA-4259-84BC-7FF2C48D3926}" srcOrd="0" destOrd="0" presId="urn:microsoft.com/office/officeart/2018/2/layout/IconVerticalSolidList"/>
    <dgm:cxn modelId="{213AEDF5-9AEB-45ED-841E-CB8A1F8D3B50}" type="presParOf" srcId="{44164630-2F05-47D6-AD96-D9713C7C94EA}" destId="{BBB5EE06-EDF8-41BB-B38A-75BA74195339}" srcOrd="0" destOrd="0" presId="urn:microsoft.com/office/officeart/2018/2/layout/IconVerticalSolidList"/>
    <dgm:cxn modelId="{FB6ACEA9-9C86-4F1A-B44C-77285FBEA675}" type="presParOf" srcId="{BBB5EE06-EDF8-41BB-B38A-75BA74195339}" destId="{BD3976FF-3460-411F-BC23-D0B68261F465}" srcOrd="0" destOrd="0" presId="urn:microsoft.com/office/officeart/2018/2/layout/IconVerticalSolidList"/>
    <dgm:cxn modelId="{25CE2C17-77DA-4AF8-9A82-004836A5105F}" type="presParOf" srcId="{BBB5EE06-EDF8-41BB-B38A-75BA74195339}" destId="{55596134-9829-4D70-890A-C69BBF81D77E}" srcOrd="1" destOrd="0" presId="urn:microsoft.com/office/officeart/2018/2/layout/IconVerticalSolidList"/>
    <dgm:cxn modelId="{A79BDEDD-DA4A-4071-AC89-737A59268964}" type="presParOf" srcId="{BBB5EE06-EDF8-41BB-B38A-75BA74195339}" destId="{EF52B154-BE74-4151-893E-30A55BCE1232}" srcOrd="2" destOrd="0" presId="urn:microsoft.com/office/officeart/2018/2/layout/IconVerticalSolidList"/>
    <dgm:cxn modelId="{218689E8-D4F4-4E25-A9AD-B4D96332A19C}" type="presParOf" srcId="{BBB5EE06-EDF8-41BB-B38A-75BA74195339}" destId="{317AA252-427D-40A4-8C7D-92392117FEF6}" srcOrd="3" destOrd="0" presId="urn:microsoft.com/office/officeart/2018/2/layout/IconVerticalSolidList"/>
    <dgm:cxn modelId="{B7DCE4E8-2391-458B-B8C6-3DAEEAFDE55A}" type="presParOf" srcId="{44164630-2F05-47D6-AD96-D9713C7C94EA}" destId="{DB828AB6-BF3C-4FBC-936A-ABF577D4A72E}" srcOrd="1" destOrd="0" presId="urn:microsoft.com/office/officeart/2018/2/layout/IconVerticalSolidList"/>
    <dgm:cxn modelId="{EF070EDD-0A25-4626-B57A-2D0B0FC224A0}" type="presParOf" srcId="{44164630-2F05-47D6-AD96-D9713C7C94EA}" destId="{2862063A-01C9-45B8-BC29-0877E16269D6}" srcOrd="2" destOrd="0" presId="urn:microsoft.com/office/officeart/2018/2/layout/IconVerticalSolidList"/>
    <dgm:cxn modelId="{E5852D72-1D52-4B0D-B55C-846D679D5041}" type="presParOf" srcId="{2862063A-01C9-45B8-BC29-0877E16269D6}" destId="{5DD1A591-E379-4123-AFEF-0E0E1C78A6C8}" srcOrd="0" destOrd="0" presId="urn:microsoft.com/office/officeart/2018/2/layout/IconVerticalSolidList"/>
    <dgm:cxn modelId="{15EABB2B-961A-413B-9DCD-9E4155A8B134}" type="presParOf" srcId="{2862063A-01C9-45B8-BC29-0877E16269D6}" destId="{FCE68459-8AC8-4D4B-8B2A-B85347F651AB}" srcOrd="1" destOrd="0" presId="urn:microsoft.com/office/officeart/2018/2/layout/IconVerticalSolidList"/>
    <dgm:cxn modelId="{FD228C14-986E-47E8-90AC-6D546EA060F3}" type="presParOf" srcId="{2862063A-01C9-45B8-BC29-0877E16269D6}" destId="{7840CE1B-2464-4289-B418-12904C5D46CE}" srcOrd="2" destOrd="0" presId="urn:microsoft.com/office/officeart/2018/2/layout/IconVerticalSolidList"/>
    <dgm:cxn modelId="{DD203BB1-CE00-4F0C-BE58-F39D6B67E794}" type="presParOf" srcId="{2862063A-01C9-45B8-BC29-0877E16269D6}" destId="{0F75F18A-3C22-462D-9DAB-5E8D88D9A51B}" srcOrd="3" destOrd="0" presId="urn:microsoft.com/office/officeart/2018/2/layout/IconVerticalSolidList"/>
    <dgm:cxn modelId="{3C842F70-ADEA-4525-BA9B-373669557CD9}" type="presParOf" srcId="{44164630-2F05-47D6-AD96-D9713C7C94EA}" destId="{AC2B0169-D740-4583-96BE-D8F87AC7FE01}" srcOrd="3" destOrd="0" presId="urn:microsoft.com/office/officeart/2018/2/layout/IconVerticalSolidList"/>
    <dgm:cxn modelId="{80DF347E-C9D1-417A-A71B-30A1D6E7E72D}" type="presParOf" srcId="{44164630-2F05-47D6-AD96-D9713C7C94EA}" destId="{9602AFE8-70EE-42FC-9CD5-A2E6AA3E2091}" srcOrd="4" destOrd="0" presId="urn:microsoft.com/office/officeart/2018/2/layout/IconVerticalSolidList"/>
    <dgm:cxn modelId="{CAA8A609-14FF-483A-B58D-B798DE212BC2}" type="presParOf" srcId="{9602AFE8-70EE-42FC-9CD5-A2E6AA3E2091}" destId="{B231036C-5FBE-4605-8393-F1B6359EE169}" srcOrd="0" destOrd="0" presId="urn:microsoft.com/office/officeart/2018/2/layout/IconVerticalSolidList"/>
    <dgm:cxn modelId="{1AB0DC00-5D90-4176-8A84-E26ECB3636B2}" type="presParOf" srcId="{9602AFE8-70EE-42FC-9CD5-A2E6AA3E2091}" destId="{A64BFE9C-AA80-43CE-8FF6-8D33BAD07C57}" srcOrd="1" destOrd="0" presId="urn:microsoft.com/office/officeart/2018/2/layout/IconVerticalSolidList"/>
    <dgm:cxn modelId="{B537D358-7DB1-4F04-A40C-788960544BE3}" type="presParOf" srcId="{9602AFE8-70EE-42FC-9CD5-A2E6AA3E2091}" destId="{2D725CFB-B072-491A-B436-3AD21D0542FE}" srcOrd="2" destOrd="0" presId="urn:microsoft.com/office/officeart/2018/2/layout/IconVerticalSolidList"/>
    <dgm:cxn modelId="{C3765FD5-38B9-4CB2-B9DD-054CB868BCED}" type="presParOf" srcId="{9602AFE8-70EE-42FC-9CD5-A2E6AA3E2091}" destId="{556AE736-B6E0-4DC7-8429-5ADFCF947C4F}" srcOrd="3" destOrd="0" presId="urn:microsoft.com/office/officeart/2018/2/layout/IconVerticalSolidList"/>
    <dgm:cxn modelId="{3BA30290-8980-4763-904B-A39CECC1FB60}" type="presParOf" srcId="{44164630-2F05-47D6-AD96-D9713C7C94EA}" destId="{A448C04E-81B2-4C35-8195-C74523730747}" srcOrd="5" destOrd="0" presId="urn:microsoft.com/office/officeart/2018/2/layout/IconVerticalSolidList"/>
    <dgm:cxn modelId="{4890EC50-8431-41D2-A776-88835D97FCD0}" type="presParOf" srcId="{44164630-2F05-47D6-AD96-D9713C7C94EA}" destId="{3475C6C7-2997-4999-8370-D41BC08C6B82}" srcOrd="6" destOrd="0" presId="urn:microsoft.com/office/officeart/2018/2/layout/IconVerticalSolidList"/>
    <dgm:cxn modelId="{E58FA984-0E24-4D2B-8082-6F42CF4738B3}" type="presParOf" srcId="{3475C6C7-2997-4999-8370-D41BC08C6B82}" destId="{474E2C82-2D88-4E4C-AC61-0C5DE43DBA07}" srcOrd="0" destOrd="0" presId="urn:microsoft.com/office/officeart/2018/2/layout/IconVerticalSolidList"/>
    <dgm:cxn modelId="{C3A9A1FC-3FD2-4AE4-B698-8A73B1EC5177}" type="presParOf" srcId="{3475C6C7-2997-4999-8370-D41BC08C6B82}" destId="{E0E02493-5574-430B-B71E-C2D273EC1160}" srcOrd="1" destOrd="0" presId="urn:microsoft.com/office/officeart/2018/2/layout/IconVerticalSolidList"/>
    <dgm:cxn modelId="{76E4071C-6868-4991-981F-607F2AF2F014}" type="presParOf" srcId="{3475C6C7-2997-4999-8370-D41BC08C6B82}" destId="{5B84D1F2-D1D5-4E96-BDCA-3E355A7515D3}" srcOrd="2" destOrd="0" presId="urn:microsoft.com/office/officeart/2018/2/layout/IconVerticalSolidList"/>
    <dgm:cxn modelId="{365AB894-E60C-47FA-8310-4E8C40FBE68F}" type="presParOf" srcId="{3475C6C7-2997-4999-8370-D41BC08C6B82}" destId="{108CBC40-13E7-409D-80DA-6FD921173CA7}" srcOrd="3" destOrd="0" presId="urn:microsoft.com/office/officeart/2018/2/layout/IconVerticalSolidList"/>
    <dgm:cxn modelId="{7BBD7DE7-1C36-4FD0-B7F5-242BDC269FEB}" type="presParOf" srcId="{44164630-2F05-47D6-AD96-D9713C7C94EA}" destId="{AAD2335B-3A61-4AE3-B920-7415B511F96E}" srcOrd="7" destOrd="0" presId="urn:microsoft.com/office/officeart/2018/2/layout/IconVerticalSolidList"/>
    <dgm:cxn modelId="{4E03EA87-2C39-4315-AED3-C94BC9AFC7DE}" type="presParOf" srcId="{44164630-2F05-47D6-AD96-D9713C7C94EA}" destId="{EBC77351-F111-4ECC-8FE5-A1E682D24648}" srcOrd="8" destOrd="0" presId="urn:microsoft.com/office/officeart/2018/2/layout/IconVerticalSolidList"/>
    <dgm:cxn modelId="{8B27449E-19A6-42EC-B637-C3C705F7F31F}" type="presParOf" srcId="{EBC77351-F111-4ECC-8FE5-A1E682D24648}" destId="{9D25AD4D-40A2-4739-A4C9-D58BEDD5C839}" srcOrd="0" destOrd="0" presId="urn:microsoft.com/office/officeart/2018/2/layout/IconVerticalSolidList"/>
    <dgm:cxn modelId="{067EB971-89ED-437E-B269-D1BD559FF971}" type="presParOf" srcId="{EBC77351-F111-4ECC-8FE5-A1E682D24648}" destId="{772393E8-6066-4450-950B-C1A1CB0B6DD9}" srcOrd="1" destOrd="0" presId="urn:microsoft.com/office/officeart/2018/2/layout/IconVerticalSolidList"/>
    <dgm:cxn modelId="{80B91D98-7F51-43D7-90DA-3AB82F19492E}" type="presParOf" srcId="{EBC77351-F111-4ECC-8FE5-A1E682D24648}" destId="{7BF65ED3-25DE-49A0-8836-98A06C29AF9B}" srcOrd="2" destOrd="0" presId="urn:microsoft.com/office/officeart/2018/2/layout/IconVerticalSolidList"/>
    <dgm:cxn modelId="{9BB6C192-D137-4EDA-9F00-1FED9B3CC92E}" type="presParOf" srcId="{EBC77351-F111-4ECC-8FE5-A1E682D24648}" destId="{1656C18E-A0F6-4EC3-A6F6-2D587C0B4EDC}" srcOrd="3" destOrd="0" presId="urn:microsoft.com/office/officeart/2018/2/layout/IconVerticalSolidList"/>
    <dgm:cxn modelId="{E388EA0F-4455-4C23-B802-DFDF78A0CCEC}" type="presParOf" srcId="{44164630-2F05-47D6-AD96-D9713C7C94EA}" destId="{6CE8E57F-7FF0-494A-BFBF-D0399D21CB6E}" srcOrd="9" destOrd="0" presId="urn:microsoft.com/office/officeart/2018/2/layout/IconVerticalSolidList"/>
    <dgm:cxn modelId="{A90ECAAD-064C-415E-B72E-CCAE4C3A45A8}" type="presParOf" srcId="{44164630-2F05-47D6-AD96-D9713C7C94EA}" destId="{3067C6B9-76A4-4799-8C3B-1024736E5054}" srcOrd="10" destOrd="0" presId="urn:microsoft.com/office/officeart/2018/2/layout/IconVerticalSolidList"/>
    <dgm:cxn modelId="{91D62420-073E-40CE-9E1C-A7F539638F81}" type="presParOf" srcId="{3067C6B9-76A4-4799-8C3B-1024736E5054}" destId="{1CDE6669-FFB9-4D18-8974-E2793448DC16}" srcOrd="0" destOrd="0" presId="urn:microsoft.com/office/officeart/2018/2/layout/IconVerticalSolidList"/>
    <dgm:cxn modelId="{D3F3A202-F3C0-41E1-9D56-45669B1A9F7C}" type="presParOf" srcId="{3067C6B9-76A4-4799-8C3B-1024736E5054}" destId="{4F910AC3-B535-4E9B-9BEB-388158B9B8F9}" srcOrd="1" destOrd="0" presId="urn:microsoft.com/office/officeart/2018/2/layout/IconVerticalSolidList"/>
    <dgm:cxn modelId="{40159C10-C92E-4E38-8613-D76860E2ADFC}" type="presParOf" srcId="{3067C6B9-76A4-4799-8C3B-1024736E5054}" destId="{D135F393-1326-4C33-839A-28DC5EC03E1C}" srcOrd="2" destOrd="0" presId="urn:microsoft.com/office/officeart/2018/2/layout/IconVerticalSolidList"/>
    <dgm:cxn modelId="{167A7C43-1FF8-47BA-A69E-1BCA918C3560}" type="presParOf" srcId="{3067C6B9-76A4-4799-8C3B-1024736E5054}" destId="{00BE4C69-B2FA-4259-84BC-7FF2C48D392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71170-7348-4EB9-A46B-4735E56CAC25}">
      <dsp:nvSpPr>
        <dsp:cNvPr id="0" name=""/>
        <dsp:cNvSpPr/>
      </dsp:nvSpPr>
      <dsp:spPr>
        <a:xfrm rot="16200000">
          <a:off x="264" y="714258"/>
          <a:ext cx="3033417" cy="3033417"/>
        </a:xfrm>
        <a:prstGeom prst="upArrow">
          <a:avLst>
            <a:gd name="adj1" fmla="val 50000"/>
            <a:gd name="adj2" fmla="val 35000"/>
          </a:avLst>
        </a:prstGeom>
        <a:solidFill>
          <a:schemeClr val="dk2">
            <a:hueOff val="0"/>
            <a:satOff val="0"/>
            <a:lumOff val="0"/>
            <a:alphaOff val="0"/>
          </a:schemeClr>
        </a:solidFill>
        <a:ln w="2857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What is expected by the government</a:t>
          </a:r>
        </a:p>
      </dsp:txBody>
      <dsp:txXfrm rot="5400000">
        <a:off x="531112" y="1472612"/>
        <a:ext cx="2502569" cy="1516709"/>
      </dsp:txXfrm>
    </dsp:sp>
    <dsp:sp modelId="{03B14C9D-4933-4542-8497-16CB972A12EE}">
      <dsp:nvSpPr>
        <dsp:cNvPr id="0" name=""/>
        <dsp:cNvSpPr/>
      </dsp:nvSpPr>
      <dsp:spPr>
        <a:xfrm rot="5400000">
          <a:off x="3338050" y="714258"/>
          <a:ext cx="3033417" cy="3033417"/>
        </a:xfrm>
        <a:prstGeom prst="upArrow">
          <a:avLst>
            <a:gd name="adj1" fmla="val 50000"/>
            <a:gd name="adj2" fmla="val 35000"/>
          </a:avLst>
        </a:prstGeom>
        <a:solidFill>
          <a:schemeClr val="accent5">
            <a:lumMod val="75000"/>
          </a:schemeClr>
        </a:solidFill>
        <a:ln w="28575"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What are they actually studying</a:t>
          </a:r>
        </a:p>
      </dsp:txBody>
      <dsp:txXfrm rot="-5400000">
        <a:off x="3338050" y="1472612"/>
        <a:ext cx="2502569" cy="1516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1220"/>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157352" y="118259"/>
          <a:ext cx="286095" cy="286095"/>
        </a:xfrm>
        <a:prstGeom prst="rect">
          <a:avLst/>
        </a:prstGeom>
        <a:blipFill>
          <a:blip xmlns:r="http://schemas.openxmlformats.org/officeDocument/2006/relationships" r:embed="rId1">
            <a:duotone>
              <a:schemeClr val="accent5">
                <a:shade val="45000"/>
                <a:satMod val="135000"/>
              </a:schemeClr>
              <a:prstClr val="white"/>
            </a:duotone>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600799" y="1220"/>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The usage of IT appliances</a:t>
          </a:r>
        </a:p>
      </dsp:txBody>
      <dsp:txXfrm>
        <a:off x="600799" y="1220"/>
        <a:ext cx="3267980" cy="520172"/>
      </dsp:txXfrm>
    </dsp:sp>
    <dsp:sp modelId="{5DD1A591-E379-4123-AFEF-0E0E1C78A6C8}">
      <dsp:nvSpPr>
        <dsp:cNvPr id="0" name=""/>
        <dsp:cNvSpPr/>
      </dsp:nvSpPr>
      <dsp:spPr>
        <a:xfrm>
          <a:off x="0" y="651436"/>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157352" y="768475"/>
          <a:ext cx="286095" cy="286095"/>
        </a:xfrm>
        <a:prstGeom prst="rect">
          <a:avLst/>
        </a:prstGeom>
        <a:blipFill>
          <a:blip xmlns:r="http://schemas.openxmlformats.org/officeDocument/2006/relationships"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600799" y="651436"/>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Info-communication</a:t>
          </a:r>
        </a:p>
      </dsp:txBody>
      <dsp:txXfrm>
        <a:off x="600799" y="651436"/>
        <a:ext cx="3267980" cy="520172"/>
      </dsp:txXfrm>
    </dsp:sp>
    <dsp:sp modelId="{B231036C-5FBE-4605-8393-F1B6359EE169}">
      <dsp:nvSpPr>
        <dsp:cNvPr id="0" name=""/>
        <dsp:cNvSpPr/>
      </dsp:nvSpPr>
      <dsp:spPr>
        <a:xfrm>
          <a:off x="0" y="1301652"/>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157352" y="1418691"/>
          <a:ext cx="286095" cy="286095"/>
        </a:xfrm>
        <a:prstGeom prst="rect">
          <a:avLst/>
        </a:prstGeom>
        <a:blipFill>
          <a:blip xmlns:r="http://schemas.openxmlformats.org/officeDocument/2006/relationships"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600799" y="1301652"/>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User knowledges</a:t>
          </a:r>
        </a:p>
      </dsp:txBody>
      <dsp:txXfrm>
        <a:off x="600799" y="1301652"/>
        <a:ext cx="3267980" cy="520172"/>
      </dsp:txXfrm>
    </dsp:sp>
    <dsp:sp modelId="{474E2C82-2D88-4E4C-AC61-0C5DE43DBA07}">
      <dsp:nvSpPr>
        <dsp:cNvPr id="0" name=""/>
        <dsp:cNvSpPr/>
      </dsp:nvSpPr>
      <dsp:spPr>
        <a:xfrm>
          <a:off x="0" y="1951869"/>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02493-5574-430B-B71E-C2D273EC1160}">
      <dsp:nvSpPr>
        <dsp:cNvPr id="0" name=""/>
        <dsp:cNvSpPr/>
      </dsp:nvSpPr>
      <dsp:spPr>
        <a:xfrm>
          <a:off x="179159" y="2075166"/>
          <a:ext cx="242479" cy="273578"/>
        </a:xfrm>
        <a:prstGeom prst="rect">
          <a:avLst/>
        </a:prstGeom>
        <a:blipFill>
          <a:blip xmlns:r="http://schemas.openxmlformats.org/officeDocument/2006/relationships"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l="-6000" r="-6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CBC40-13E7-409D-80DA-6FD921173CA7}">
      <dsp:nvSpPr>
        <dsp:cNvPr id="0" name=""/>
        <dsp:cNvSpPr/>
      </dsp:nvSpPr>
      <dsp:spPr>
        <a:xfrm>
          <a:off x="600799" y="1951869"/>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Problem-solving with IT tools </a:t>
          </a:r>
        </a:p>
      </dsp:txBody>
      <dsp:txXfrm>
        <a:off x="600799" y="1951869"/>
        <a:ext cx="3267980" cy="520172"/>
      </dsp:txXfrm>
    </dsp:sp>
    <dsp:sp modelId="{9D25AD4D-40A2-4739-A4C9-D58BEDD5C839}">
      <dsp:nvSpPr>
        <dsp:cNvPr id="0" name=""/>
        <dsp:cNvSpPr/>
      </dsp:nvSpPr>
      <dsp:spPr>
        <a:xfrm>
          <a:off x="0" y="2602085"/>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393E8-6066-4450-950B-C1A1CB0B6DD9}">
      <dsp:nvSpPr>
        <dsp:cNvPr id="0" name=""/>
        <dsp:cNvSpPr/>
      </dsp:nvSpPr>
      <dsp:spPr>
        <a:xfrm>
          <a:off x="157352" y="2719124"/>
          <a:ext cx="286095" cy="286095"/>
        </a:xfrm>
        <a:prstGeom prst="rect">
          <a:avLst/>
        </a:prstGeom>
        <a:blipFill>
          <a:blip xmlns:r="http://schemas.openxmlformats.org/officeDocument/2006/relationships"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56C18E-A0F6-4EC3-A6F6-2D587C0B4EDC}">
      <dsp:nvSpPr>
        <dsp:cNvPr id="0" name=""/>
        <dsp:cNvSpPr/>
      </dsp:nvSpPr>
      <dsp:spPr>
        <a:xfrm>
          <a:off x="600799" y="2602085"/>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IT  society</a:t>
          </a:r>
        </a:p>
      </dsp:txBody>
      <dsp:txXfrm>
        <a:off x="600799" y="2602085"/>
        <a:ext cx="3267980" cy="520172"/>
      </dsp:txXfrm>
    </dsp:sp>
    <dsp:sp modelId="{1CDE6669-FFB9-4D18-8974-E2793448DC16}">
      <dsp:nvSpPr>
        <dsp:cNvPr id="0" name=""/>
        <dsp:cNvSpPr/>
      </dsp:nvSpPr>
      <dsp:spPr>
        <a:xfrm>
          <a:off x="0" y="3252301"/>
          <a:ext cx="3868780" cy="5201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10AC3-B535-4E9B-9BEB-388158B9B8F9}">
      <dsp:nvSpPr>
        <dsp:cNvPr id="0" name=""/>
        <dsp:cNvSpPr/>
      </dsp:nvSpPr>
      <dsp:spPr>
        <a:xfrm>
          <a:off x="157352" y="3369340"/>
          <a:ext cx="286095" cy="286095"/>
        </a:xfrm>
        <a:prstGeom prst="rect">
          <a:avLst/>
        </a:prstGeom>
        <a:blipFill>
          <a:blip xmlns:r="http://schemas.openxmlformats.org/officeDocument/2006/relationships"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BE4C69-B2FA-4259-84BC-7FF2C48D3926}">
      <dsp:nvSpPr>
        <dsp:cNvPr id="0" name=""/>
        <dsp:cNvSpPr/>
      </dsp:nvSpPr>
      <dsp:spPr>
        <a:xfrm>
          <a:off x="600799" y="3252301"/>
          <a:ext cx="3267980" cy="520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52" tIns="55052" rIns="55052" bIns="55052" numCol="1" spcCol="1270" anchor="ctr" anchorCtr="0">
          <a:noAutofit/>
        </a:bodyPr>
        <a:lstStyle/>
        <a:p>
          <a:pPr marL="0" lvl="0" indent="0" algn="l" defTabSz="800100">
            <a:lnSpc>
              <a:spcPct val="100000"/>
            </a:lnSpc>
            <a:spcBef>
              <a:spcPct val="0"/>
            </a:spcBef>
            <a:spcAft>
              <a:spcPct val="35000"/>
            </a:spcAft>
            <a:buNone/>
          </a:pPr>
          <a:r>
            <a:rPr lang="en-US" sz="1800" kern="1200" dirty="0"/>
            <a:t>Library knowledges</a:t>
          </a:r>
        </a:p>
      </dsp:txBody>
      <dsp:txXfrm>
        <a:off x="600799" y="3252301"/>
        <a:ext cx="3267980" cy="520172"/>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2021-06-25</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2021-06-25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10855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189259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404676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297017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325286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3513778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2021-06-25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2021-06-25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2021-06-25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2021-06-25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2021-06-25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2021-06-25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0.jpg"/><Relationship Id="rId18" Type="http://schemas.openxmlformats.org/officeDocument/2006/relationships/image" Target="../media/image34.jpg"/><Relationship Id="rId26" Type="http://schemas.openxmlformats.org/officeDocument/2006/relationships/image" Target="../media/image41.jpg"/><Relationship Id="rId3" Type="http://schemas.openxmlformats.org/officeDocument/2006/relationships/image" Target="../media/image1.jpeg"/><Relationship Id="rId21" Type="http://schemas.openxmlformats.org/officeDocument/2006/relationships/image" Target="../media/image20.jpg"/><Relationship Id="rId7" Type="http://schemas.openxmlformats.org/officeDocument/2006/relationships/diagramColors" Target="../diagrams/colors2.xml"/><Relationship Id="rId12" Type="http://schemas.openxmlformats.org/officeDocument/2006/relationships/image" Target="../media/image29.jpg"/><Relationship Id="rId17" Type="http://schemas.openxmlformats.org/officeDocument/2006/relationships/image" Target="../media/image33.jpg"/><Relationship Id="rId25" Type="http://schemas.openxmlformats.org/officeDocument/2006/relationships/image" Target="../media/image40.jpg"/><Relationship Id="rId2" Type="http://schemas.openxmlformats.org/officeDocument/2006/relationships/notesSlide" Target="../notesSlides/notesSlide6.xml"/><Relationship Id="rId16" Type="http://schemas.openxmlformats.org/officeDocument/2006/relationships/image" Target="../media/image32.jpg"/><Relationship Id="rId20"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28.jpg"/><Relationship Id="rId24" Type="http://schemas.openxmlformats.org/officeDocument/2006/relationships/image" Target="../media/image39.jpg"/><Relationship Id="rId5" Type="http://schemas.openxmlformats.org/officeDocument/2006/relationships/diagramLayout" Target="../diagrams/layout2.xml"/><Relationship Id="rId15" Type="http://schemas.openxmlformats.org/officeDocument/2006/relationships/image" Target="../media/image19.jpg"/><Relationship Id="rId23" Type="http://schemas.openxmlformats.org/officeDocument/2006/relationships/image" Target="../media/image38.jpg"/><Relationship Id="rId10" Type="http://schemas.openxmlformats.org/officeDocument/2006/relationships/image" Target="../media/image27.jpg"/><Relationship Id="rId19" Type="http://schemas.openxmlformats.org/officeDocument/2006/relationships/image" Target="../media/image35.jpg"/><Relationship Id="rId4" Type="http://schemas.openxmlformats.org/officeDocument/2006/relationships/diagramData" Target="../diagrams/data2.xml"/><Relationship Id="rId9" Type="http://schemas.openxmlformats.org/officeDocument/2006/relationships/image" Target="../media/image18.jpg"/><Relationship Id="rId14" Type="http://schemas.openxmlformats.org/officeDocument/2006/relationships/image" Target="../media/image31.jpg"/><Relationship Id="rId22" Type="http://schemas.openxmlformats.org/officeDocument/2006/relationships/image" Target="../media/image37.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12.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1.jpeg"/><Relationship Id="rId17" Type="http://schemas.openxmlformats.org/officeDocument/2006/relationships/image" Target="../media/image16.jpg"/><Relationship Id="rId2" Type="http://schemas.openxmlformats.org/officeDocument/2006/relationships/notesSlide" Target="../notesSlides/notesSlide8.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0.jpeg"/><Relationship Id="rId5" Type="http://schemas.openxmlformats.org/officeDocument/2006/relationships/image" Target="../media/image3.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2.png"/><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dirty="0"/>
              <a:t>The IT education system in Hungary</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How it is now vs. how it should be</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sz="2800" dirty="0"/>
              <a:t>QUESTIONS?</a:t>
            </a:r>
            <a:endParaRPr lang="ru-RU" sz="2800"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 image">
            <a:extLst>
              <a:ext uri="{FF2B5EF4-FFF2-40B4-BE49-F238E27FC236}">
                <a16:creationId xmlns:a16="http://schemas.microsoft.com/office/drawing/2014/main" id="{C523EB32-6EEB-4B19-98AD-756AC1D71341}"/>
              </a:ext>
            </a:extLst>
          </p:cNvPr>
          <p:cNvPicPr>
            <a:picLocks noChangeAspect="1"/>
          </p:cNvPicPr>
          <p:nvPr/>
        </p:nvPicPr>
        <p:blipFill rotWithShape="1">
          <a:blip r:embed="rId2"/>
          <a:srcRect l="22999" r="23682"/>
          <a:stretch/>
        </p:blipFill>
        <p:spPr>
          <a:xfrm>
            <a:off x="6100398" y="10"/>
            <a:ext cx="6094412" cy="6857990"/>
          </a:xfrm>
          <a:prstGeom prst="rect">
            <a:avLst/>
          </a:prstGeom>
        </p:spPr>
      </p:pic>
      <p:sp>
        <p:nvSpPr>
          <p:cNvPr id="3" name="TextBox 2">
            <a:extLst>
              <a:ext uri="{FF2B5EF4-FFF2-40B4-BE49-F238E27FC236}">
                <a16:creationId xmlns:a16="http://schemas.microsoft.com/office/drawing/2014/main" id="{9D230120-A420-492D-9B68-24EDAB28385B}"/>
              </a:ext>
            </a:extLst>
          </p:cNvPr>
          <p:cNvSpPr txBox="1"/>
          <p:nvPr/>
        </p:nvSpPr>
        <p:spPr>
          <a:xfrm>
            <a:off x="99392" y="612844"/>
            <a:ext cx="5892820" cy="5632311"/>
          </a:xfrm>
          <a:prstGeom prst="rect">
            <a:avLst/>
          </a:prstGeom>
          <a:noFill/>
        </p:spPr>
        <p:txBody>
          <a:bodyPr wrap="square" rtlCol="0">
            <a:spAutoFit/>
          </a:bodyPr>
          <a:lstStyle/>
          <a:p>
            <a:pPr marL="571500" indent="-571500">
              <a:buFont typeface="Wingdings" panose="05000000000000000000" pitchFamily="2" charset="2"/>
              <a:buChar char="Ø"/>
            </a:pPr>
            <a:r>
              <a:rPr lang="en-US" sz="4000" dirty="0">
                <a:solidFill>
                  <a:schemeClr val="accent1">
                    <a:lumMod val="60000"/>
                    <a:lumOff val="40000"/>
                  </a:schemeClr>
                </a:solidFill>
              </a:rPr>
              <a:t>Expectations, hopes</a:t>
            </a:r>
            <a:br>
              <a:rPr lang="en-US" sz="4000" dirty="0">
                <a:solidFill>
                  <a:schemeClr val="accent1">
                    <a:lumMod val="60000"/>
                    <a:lumOff val="40000"/>
                  </a:schemeClr>
                </a:solidFill>
              </a:rPr>
            </a:br>
            <a:endParaRPr lang="en-US" sz="4000" dirty="0">
              <a:solidFill>
                <a:schemeClr val="accent1">
                  <a:lumMod val="60000"/>
                  <a:lumOff val="40000"/>
                </a:schemeClr>
              </a:solidFill>
            </a:endParaRPr>
          </a:p>
          <a:p>
            <a:pPr marL="571500" indent="-571500">
              <a:buFont typeface="Wingdings" panose="05000000000000000000" pitchFamily="2" charset="2"/>
              <a:buChar char="Ø"/>
            </a:pPr>
            <a:r>
              <a:rPr lang="en-US" sz="4000" dirty="0">
                <a:solidFill>
                  <a:schemeClr val="accent1">
                    <a:lumMod val="60000"/>
                    <a:lumOff val="40000"/>
                  </a:schemeClr>
                </a:solidFill>
              </a:rPr>
              <a:t>Research method</a:t>
            </a:r>
            <a:br>
              <a:rPr lang="en-US" sz="4000" dirty="0">
                <a:solidFill>
                  <a:schemeClr val="accent1">
                    <a:lumMod val="60000"/>
                    <a:lumOff val="40000"/>
                  </a:schemeClr>
                </a:solidFill>
              </a:rPr>
            </a:br>
            <a:endParaRPr lang="en-US" sz="4000" dirty="0">
              <a:solidFill>
                <a:schemeClr val="accent1">
                  <a:lumMod val="60000"/>
                  <a:lumOff val="40000"/>
                </a:schemeClr>
              </a:solidFill>
            </a:endParaRPr>
          </a:p>
          <a:p>
            <a:pPr marL="571500" indent="-571500">
              <a:buFont typeface="Wingdings" panose="05000000000000000000" pitchFamily="2" charset="2"/>
              <a:buChar char="Ø"/>
            </a:pPr>
            <a:r>
              <a:rPr lang="en-US" sz="4000" dirty="0">
                <a:solidFill>
                  <a:schemeClr val="accent1">
                    <a:lumMod val="60000"/>
                    <a:lumOff val="40000"/>
                  </a:schemeClr>
                </a:solidFill>
              </a:rPr>
              <a:t>Research results</a:t>
            </a:r>
            <a:br>
              <a:rPr lang="en-US" sz="4000" dirty="0">
                <a:solidFill>
                  <a:schemeClr val="accent1">
                    <a:lumMod val="60000"/>
                    <a:lumOff val="40000"/>
                  </a:schemeClr>
                </a:solidFill>
              </a:rPr>
            </a:br>
            <a:endParaRPr lang="en-US" sz="4000" dirty="0">
              <a:solidFill>
                <a:schemeClr val="accent1">
                  <a:lumMod val="60000"/>
                  <a:lumOff val="40000"/>
                </a:schemeClr>
              </a:solidFill>
            </a:endParaRPr>
          </a:p>
          <a:p>
            <a:pPr marL="571500" indent="-571500">
              <a:buFont typeface="Wingdings" panose="05000000000000000000" pitchFamily="2" charset="2"/>
              <a:buChar char="Ø"/>
            </a:pPr>
            <a:r>
              <a:rPr lang="en-US" sz="4000" dirty="0">
                <a:solidFill>
                  <a:schemeClr val="accent1">
                    <a:lumMod val="60000"/>
                    <a:lumOff val="40000"/>
                  </a:schemeClr>
                </a:solidFill>
              </a:rPr>
              <a:t>Thoughts</a:t>
            </a:r>
            <a:br>
              <a:rPr lang="en-US" sz="4000" dirty="0">
                <a:solidFill>
                  <a:schemeClr val="accent1">
                    <a:lumMod val="60000"/>
                    <a:lumOff val="40000"/>
                  </a:schemeClr>
                </a:solidFill>
              </a:rPr>
            </a:br>
            <a:endParaRPr lang="en-US" sz="4000" dirty="0">
              <a:solidFill>
                <a:schemeClr val="accent1">
                  <a:lumMod val="60000"/>
                  <a:lumOff val="40000"/>
                </a:schemeClr>
              </a:solidFill>
            </a:endParaRPr>
          </a:p>
          <a:p>
            <a:pPr marL="571500" indent="-571500">
              <a:buFont typeface="Wingdings" panose="05000000000000000000" pitchFamily="2" charset="2"/>
              <a:buChar char="Ø"/>
            </a:pPr>
            <a:r>
              <a:rPr lang="en-US" sz="4000" dirty="0">
                <a:solidFill>
                  <a:schemeClr val="accent1">
                    <a:lumMod val="60000"/>
                    <a:lumOff val="40000"/>
                  </a:schemeClr>
                </a:solidFill>
              </a:rPr>
              <a:t>Questions</a:t>
            </a:r>
          </a:p>
        </p:txBody>
      </p:sp>
      <p:sp>
        <p:nvSpPr>
          <p:cNvPr id="4" name="TextBox 3">
            <a:extLst>
              <a:ext uri="{FF2B5EF4-FFF2-40B4-BE49-F238E27FC236}">
                <a16:creationId xmlns:a16="http://schemas.microsoft.com/office/drawing/2014/main" id="{CEBFDC32-14A7-467E-8C5D-EAF5975A9FE3}"/>
              </a:ext>
            </a:extLst>
          </p:cNvPr>
          <p:cNvSpPr txBox="1"/>
          <p:nvPr/>
        </p:nvSpPr>
        <p:spPr>
          <a:xfrm>
            <a:off x="6100398" y="815788"/>
            <a:ext cx="6091601" cy="646331"/>
          </a:xfrm>
          <a:prstGeom prst="rect">
            <a:avLst/>
          </a:prstGeom>
          <a:noFill/>
        </p:spPr>
        <p:txBody>
          <a:bodyPr wrap="square" rtlCol="0">
            <a:spAutoFit/>
          </a:bodyPr>
          <a:lstStyle/>
          <a:p>
            <a:pPr algn="ctr"/>
            <a:r>
              <a:rPr lang="en-US" sz="3600" dirty="0"/>
              <a:t>STRUCTURE</a:t>
            </a:r>
          </a:p>
        </p:txBody>
      </p:sp>
    </p:spTree>
    <p:extLst>
      <p:ext uri="{BB962C8B-B14F-4D97-AF65-F5344CB8AC3E}">
        <p14:creationId xmlns:p14="http://schemas.microsoft.com/office/powerpoint/2010/main" val="245216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8801105" y="3105978"/>
            <a:ext cx="3251294" cy="840838"/>
          </a:xfrm>
        </p:spPr>
        <p:txBody>
          <a:bodyPr vert="horz" lIns="91440" tIns="45720" rIns="91440" bIns="45720" rtlCol="0" anchor="t">
            <a:normAutofit/>
          </a:bodyPr>
          <a:lstStyle/>
          <a:p>
            <a:r>
              <a:rPr lang="en-US" sz="3600" u="sng" dirty="0"/>
              <a:t>Expectations</a:t>
            </a:r>
          </a:p>
        </p:txBody>
      </p:sp>
      <p:pic>
        <p:nvPicPr>
          <p:cNvPr id="12" name="Picture 11">
            <a:extLst>
              <a:ext uri="{FF2B5EF4-FFF2-40B4-BE49-F238E27FC236}">
                <a16:creationId xmlns:a16="http://schemas.microsoft.com/office/drawing/2014/main" id="{9F67B77B-163D-4DB0-8320-8204045CC960}"/>
              </a:ext>
            </a:extLst>
          </p:cNvPr>
          <p:cNvPicPr>
            <a:picLocks noChangeAspect="1"/>
          </p:cNvPicPr>
          <p:nvPr/>
        </p:nvPicPr>
        <p:blipFill>
          <a:blip r:embed="rId8"/>
          <a:stretch>
            <a:fillRect/>
          </a:stretch>
        </p:blipFill>
        <p:spPr>
          <a:xfrm>
            <a:off x="4339910" y="1708891"/>
            <a:ext cx="3430172" cy="1616517"/>
          </a:xfrm>
          <a:prstGeom prst="rect">
            <a:avLst/>
          </a:prstGeom>
        </p:spPr>
      </p:pic>
      <p:pic>
        <p:nvPicPr>
          <p:cNvPr id="1026" name="Picture 2" descr="Képernyő minta">
            <a:extLst>
              <a:ext uri="{FF2B5EF4-FFF2-40B4-BE49-F238E27FC236}">
                <a16:creationId xmlns:a16="http://schemas.microsoft.com/office/drawing/2014/main" id="{A02B1F7E-B28C-43DA-BA9D-46ABC461D4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7388" y="3892891"/>
            <a:ext cx="3973717" cy="2272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int: Ms Paint Tools Images">
            <a:extLst>
              <a:ext uri="{FF2B5EF4-FFF2-40B4-BE49-F238E27FC236}">
                <a16:creationId xmlns:a16="http://schemas.microsoft.com/office/drawing/2014/main" id="{9E01A1BA-D47D-4B20-B9D6-7265D581CA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117" y="698263"/>
            <a:ext cx="2930864" cy="2717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0A1326-A17D-4396-A72E-D798F9F184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291" y="4203982"/>
            <a:ext cx="4205250" cy="236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08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8728448" y="3178702"/>
            <a:ext cx="3251294" cy="840838"/>
          </a:xfrm>
        </p:spPr>
        <p:txBody>
          <a:bodyPr vert="horz" lIns="91440" tIns="45720" rIns="91440" bIns="45720" rtlCol="0" anchor="t">
            <a:normAutofit/>
          </a:bodyPr>
          <a:lstStyle/>
          <a:p>
            <a:pPr algn="ctr"/>
            <a:r>
              <a:rPr lang="en-US" sz="3600" u="sng" dirty="0"/>
              <a:t>Hopes</a:t>
            </a:r>
          </a:p>
        </p:txBody>
      </p:sp>
      <p:pic>
        <p:nvPicPr>
          <p:cNvPr id="5" name="Picture 4">
            <a:extLst>
              <a:ext uri="{FF2B5EF4-FFF2-40B4-BE49-F238E27FC236}">
                <a16:creationId xmlns:a16="http://schemas.microsoft.com/office/drawing/2014/main" id="{5356A171-310C-4DDA-8ED2-C89A8AF57ACD}"/>
              </a:ext>
            </a:extLst>
          </p:cNvPr>
          <p:cNvPicPr>
            <a:picLocks noChangeAspect="1"/>
          </p:cNvPicPr>
          <p:nvPr/>
        </p:nvPicPr>
        <p:blipFill>
          <a:blip r:embed="rId8"/>
          <a:stretch>
            <a:fillRect/>
          </a:stretch>
        </p:blipFill>
        <p:spPr>
          <a:xfrm>
            <a:off x="251013" y="316520"/>
            <a:ext cx="3666563" cy="1989608"/>
          </a:xfrm>
          <a:prstGeom prst="rect">
            <a:avLst/>
          </a:prstGeom>
        </p:spPr>
      </p:pic>
      <p:pic>
        <p:nvPicPr>
          <p:cNvPr id="7" name="Picture 6">
            <a:extLst>
              <a:ext uri="{FF2B5EF4-FFF2-40B4-BE49-F238E27FC236}">
                <a16:creationId xmlns:a16="http://schemas.microsoft.com/office/drawing/2014/main" id="{08135A97-22CB-45DD-9DE2-633D1C2C9817}"/>
              </a:ext>
            </a:extLst>
          </p:cNvPr>
          <p:cNvPicPr>
            <a:picLocks noChangeAspect="1"/>
          </p:cNvPicPr>
          <p:nvPr/>
        </p:nvPicPr>
        <p:blipFill>
          <a:blip r:embed="rId9"/>
          <a:stretch>
            <a:fillRect/>
          </a:stretch>
        </p:blipFill>
        <p:spPr>
          <a:xfrm>
            <a:off x="6520041" y="316520"/>
            <a:ext cx="1989608" cy="1989608"/>
          </a:xfrm>
          <a:prstGeom prst="rect">
            <a:avLst/>
          </a:prstGeom>
        </p:spPr>
      </p:pic>
      <p:pic>
        <p:nvPicPr>
          <p:cNvPr id="9" name="Picture 8">
            <a:extLst>
              <a:ext uri="{FF2B5EF4-FFF2-40B4-BE49-F238E27FC236}">
                <a16:creationId xmlns:a16="http://schemas.microsoft.com/office/drawing/2014/main" id="{496AE5D5-3272-4F8B-BF50-A2E5A5C81781}"/>
              </a:ext>
            </a:extLst>
          </p:cNvPr>
          <p:cNvPicPr>
            <a:picLocks noChangeAspect="1"/>
          </p:cNvPicPr>
          <p:nvPr/>
        </p:nvPicPr>
        <p:blipFill>
          <a:blip r:embed="rId10"/>
          <a:stretch>
            <a:fillRect/>
          </a:stretch>
        </p:blipFill>
        <p:spPr>
          <a:xfrm>
            <a:off x="432112" y="3517506"/>
            <a:ext cx="2612495" cy="2612495"/>
          </a:xfrm>
          <a:prstGeom prst="rect">
            <a:avLst/>
          </a:prstGeom>
        </p:spPr>
      </p:pic>
      <p:pic>
        <p:nvPicPr>
          <p:cNvPr id="15" name="Picture 14">
            <a:extLst>
              <a:ext uri="{FF2B5EF4-FFF2-40B4-BE49-F238E27FC236}">
                <a16:creationId xmlns:a16="http://schemas.microsoft.com/office/drawing/2014/main" id="{13275457-CF32-4A09-A7A8-48DBBAFE9B92}"/>
              </a:ext>
            </a:extLst>
          </p:cNvPr>
          <p:cNvPicPr>
            <a:picLocks noChangeAspect="1"/>
          </p:cNvPicPr>
          <p:nvPr/>
        </p:nvPicPr>
        <p:blipFill rotWithShape="1">
          <a:blip r:embed="rId11"/>
          <a:srcRect l="13386" r="14878"/>
          <a:stretch/>
        </p:blipFill>
        <p:spPr>
          <a:xfrm>
            <a:off x="5427867" y="4763842"/>
            <a:ext cx="3589341" cy="1922092"/>
          </a:xfrm>
          <a:prstGeom prst="rect">
            <a:avLst/>
          </a:prstGeom>
        </p:spPr>
      </p:pic>
      <p:pic>
        <p:nvPicPr>
          <p:cNvPr id="3" name="Picture 2">
            <a:extLst>
              <a:ext uri="{FF2B5EF4-FFF2-40B4-BE49-F238E27FC236}">
                <a16:creationId xmlns:a16="http://schemas.microsoft.com/office/drawing/2014/main" id="{991C7BF4-0B93-4374-A104-79FF3237E1BA}"/>
              </a:ext>
            </a:extLst>
          </p:cNvPr>
          <p:cNvPicPr>
            <a:picLocks noChangeAspect="1"/>
          </p:cNvPicPr>
          <p:nvPr/>
        </p:nvPicPr>
        <p:blipFill>
          <a:blip r:embed="rId12"/>
          <a:stretch>
            <a:fillRect/>
          </a:stretch>
        </p:blipFill>
        <p:spPr>
          <a:xfrm>
            <a:off x="3506102" y="2433949"/>
            <a:ext cx="4229941" cy="2202071"/>
          </a:xfrm>
          <a:prstGeom prst="rect">
            <a:avLst/>
          </a:prstGeom>
        </p:spPr>
      </p:pic>
    </p:spTree>
    <p:extLst>
      <p:ext uri="{BB962C8B-B14F-4D97-AF65-F5344CB8AC3E}">
        <p14:creationId xmlns:p14="http://schemas.microsoft.com/office/powerpoint/2010/main" val="14491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999412" y="3113609"/>
            <a:ext cx="3753599" cy="630782"/>
          </a:xfrm>
        </p:spPr>
        <p:txBody>
          <a:bodyPr vert="horz" lIns="91440" tIns="45720" rIns="91440" bIns="45720" rtlCol="0" anchor="t">
            <a:normAutofit fontScale="90000"/>
          </a:bodyPr>
          <a:lstStyle/>
          <a:p>
            <a:r>
              <a:rPr lang="en-US" sz="3300" dirty="0"/>
              <a:t>Research method</a:t>
            </a:r>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graphicFrame>
        <p:nvGraphicFramePr>
          <p:cNvPr id="2" name="Diagram 1">
            <a:extLst>
              <a:ext uri="{FF2B5EF4-FFF2-40B4-BE49-F238E27FC236}">
                <a16:creationId xmlns:a16="http://schemas.microsoft.com/office/drawing/2014/main" id="{2C8DBD2A-269B-48FD-B76C-F886D5D09AA7}"/>
              </a:ext>
            </a:extLst>
          </p:cNvPr>
          <p:cNvGraphicFramePr/>
          <p:nvPr>
            <p:extLst>
              <p:ext uri="{D42A27DB-BD31-4B8C-83A1-F6EECF244321}">
                <p14:modId xmlns:p14="http://schemas.microsoft.com/office/powerpoint/2010/main" val="135708306"/>
              </p:ext>
            </p:extLst>
          </p:nvPr>
        </p:nvGraphicFramePr>
        <p:xfrm>
          <a:off x="291826" y="1198033"/>
          <a:ext cx="6371733" cy="44619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287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3771170-7348-4EB9-A46B-4735E56CAC25}"/>
                                            </p:graphicEl>
                                          </p:spTgt>
                                        </p:tgtEl>
                                        <p:attrNameLst>
                                          <p:attrName>style.visibility</p:attrName>
                                        </p:attrNameLst>
                                      </p:cBhvr>
                                      <p:to>
                                        <p:strVal val="visible"/>
                                      </p:to>
                                    </p:set>
                                    <p:animEffect transition="in" filter="fade">
                                      <p:cBhvr>
                                        <p:cTn id="7" dur="500"/>
                                        <p:tgtEl>
                                          <p:spTgt spid="2">
                                            <p:graphicEl>
                                              <a:dgm id="{93771170-7348-4EB9-A46B-4735E56CAC2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03B14C9D-4933-4542-8497-16CB972A12EE}"/>
                                            </p:graphicEl>
                                          </p:spTgt>
                                        </p:tgtEl>
                                        <p:attrNameLst>
                                          <p:attrName>style.visibility</p:attrName>
                                        </p:attrNameLst>
                                      </p:cBhvr>
                                      <p:to>
                                        <p:strVal val="visible"/>
                                      </p:to>
                                    </p:set>
                                    <p:animEffect transition="in" filter="fade">
                                      <p:cBhvr>
                                        <p:cTn id="12" dur="500"/>
                                        <p:tgtEl>
                                          <p:spTgt spid="2">
                                            <p:graphicEl>
                                              <a:dgm id="{03B14C9D-4933-4542-8497-16CB972A12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1316731" y="245912"/>
            <a:ext cx="8415847" cy="752571"/>
          </a:xfrm>
        </p:spPr>
        <p:txBody>
          <a:bodyPr>
            <a:normAutofit/>
          </a:bodyPr>
          <a:lstStyle/>
          <a:p>
            <a:pPr algn="ctr"/>
            <a:r>
              <a:rPr lang="en-US" sz="3600" dirty="0"/>
              <a:t>Available time per topic</a:t>
            </a: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7" name="8.VI Picture 76">
            <a:extLst>
              <a:ext uri="{FF2B5EF4-FFF2-40B4-BE49-F238E27FC236}">
                <a16:creationId xmlns:a16="http://schemas.microsoft.com/office/drawing/2014/main" id="{D8319580-78A0-4E8A-8326-22F9CD69186E}"/>
              </a:ext>
            </a:extLst>
          </p:cNvPr>
          <p:cNvPicPr>
            <a:picLocks noChangeAspect="1"/>
          </p:cNvPicPr>
          <p:nvPr/>
        </p:nvPicPr>
        <p:blipFill>
          <a:blip r:embed="rId4"/>
          <a:stretch>
            <a:fillRect/>
          </a:stretch>
        </p:blipFill>
        <p:spPr>
          <a:xfrm>
            <a:off x="8378600" y="1674311"/>
            <a:ext cx="3546332" cy="1814403"/>
          </a:xfrm>
          <a:prstGeom prst="rect">
            <a:avLst/>
          </a:prstGeom>
        </p:spPr>
      </p:pic>
      <p:sp>
        <p:nvSpPr>
          <p:cNvPr id="16" name="8. GRADE TextBox 15">
            <a:extLst>
              <a:ext uri="{FF2B5EF4-FFF2-40B4-BE49-F238E27FC236}">
                <a16:creationId xmlns:a16="http://schemas.microsoft.com/office/drawing/2014/main" id="{0905558B-BD98-4156-98C4-1B29AC460C62}"/>
              </a:ext>
            </a:extLst>
          </p:cNvPr>
          <p:cNvSpPr txBox="1"/>
          <p:nvPr/>
        </p:nvSpPr>
        <p:spPr>
          <a:xfrm>
            <a:off x="8373345" y="1143000"/>
            <a:ext cx="3562998" cy="523220"/>
          </a:xfrm>
          <a:prstGeom prst="rect">
            <a:avLst/>
          </a:prstGeom>
          <a:noFill/>
        </p:spPr>
        <p:txBody>
          <a:bodyPr wrap="square" rtlCol="0">
            <a:spAutoFit/>
          </a:bodyPr>
          <a:lstStyle/>
          <a:p>
            <a:pPr algn="ctr"/>
            <a:r>
              <a:rPr lang="en-US" sz="2800" b="1" dirty="0">
                <a:solidFill>
                  <a:schemeClr val="accent5">
                    <a:lumMod val="75000"/>
                  </a:schemeClr>
                </a:solidFill>
              </a:rPr>
              <a:t>8th GRADE</a:t>
            </a:r>
          </a:p>
        </p:txBody>
      </p:sp>
      <p:pic>
        <p:nvPicPr>
          <p:cNvPr id="75" name="7.VI Picture 74">
            <a:extLst>
              <a:ext uri="{FF2B5EF4-FFF2-40B4-BE49-F238E27FC236}">
                <a16:creationId xmlns:a16="http://schemas.microsoft.com/office/drawing/2014/main" id="{E8CE78D5-2D9E-4843-A52C-38E6C5A0AB72}"/>
              </a:ext>
            </a:extLst>
          </p:cNvPr>
          <p:cNvPicPr>
            <a:picLocks noChangeAspect="1"/>
          </p:cNvPicPr>
          <p:nvPr/>
        </p:nvPicPr>
        <p:blipFill>
          <a:blip r:embed="rId5"/>
          <a:stretch>
            <a:fillRect/>
          </a:stretch>
        </p:blipFill>
        <p:spPr>
          <a:xfrm>
            <a:off x="4236554" y="1674311"/>
            <a:ext cx="3588442" cy="1821910"/>
          </a:xfrm>
          <a:prstGeom prst="rect">
            <a:avLst/>
          </a:prstGeom>
        </p:spPr>
      </p:pic>
      <p:sp>
        <p:nvSpPr>
          <p:cNvPr id="15" name="7. GRADE TextBox 14">
            <a:extLst>
              <a:ext uri="{FF2B5EF4-FFF2-40B4-BE49-F238E27FC236}">
                <a16:creationId xmlns:a16="http://schemas.microsoft.com/office/drawing/2014/main" id="{AEF03CDE-45D0-47B6-B472-A8C641000833}"/>
              </a:ext>
            </a:extLst>
          </p:cNvPr>
          <p:cNvSpPr txBox="1"/>
          <p:nvPr/>
        </p:nvSpPr>
        <p:spPr>
          <a:xfrm>
            <a:off x="4238446" y="1171971"/>
            <a:ext cx="3562998" cy="523220"/>
          </a:xfrm>
          <a:prstGeom prst="rect">
            <a:avLst/>
          </a:prstGeom>
          <a:noFill/>
        </p:spPr>
        <p:txBody>
          <a:bodyPr wrap="square" rtlCol="0">
            <a:spAutoFit/>
          </a:bodyPr>
          <a:lstStyle/>
          <a:p>
            <a:pPr algn="ctr"/>
            <a:r>
              <a:rPr lang="en-US" sz="2800" b="1" dirty="0">
                <a:solidFill>
                  <a:schemeClr val="accent5">
                    <a:lumMod val="75000"/>
                  </a:schemeClr>
                </a:solidFill>
              </a:rPr>
              <a:t>7th GRADE</a:t>
            </a:r>
          </a:p>
        </p:txBody>
      </p:sp>
      <p:pic>
        <p:nvPicPr>
          <p:cNvPr id="73" name="6.VI Picture 72">
            <a:extLst>
              <a:ext uri="{FF2B5EF4-FFF2-40B4-BE49-F238E27FC236}">
                <a16:creationId xmlns:a16="http://schemas.microsoft.com/office/drawing/2014/main" id="{DA9AB3D5-3382-410A-984F-F8BD06D07D03}"/>
              </a:ext>
            </a:extLst>
          </p:cNvPr>
          <p:cNvPicPr>
            <a:picLocks noChangeAspect="1"/>
          </p:cNvPicPr>
          <p:nvPr/>
        </p:nvPicPr>
        <p:blipFill>
          <a:blip r:embed="rId6"/>
          <a:stretch>
            <a:fillRect/>
          </a:stretch>
        </p:blipFill>
        <p:spPr>
          <a:xfrm>
            <a:off x="255657" y="1674311"/>
            <a:ext cx="3562998" cy="1653454"/>
          </a:xfrm>
          <a:prstGeom prst="rect">
            <a:avLst/>
          </a:prstGeom>
        </p:spPr>
      </p:pic>
      <p:sp>
        <p:nvSpPr>
          <p:cNvPr id="6" name="6. GRADE TextBox 5">
            <a:extLst>
              <a:ext uri="{FF2B5EF4-FFF2-40B4-BE49-F238E27FC236}">
                <a16:creationId xmlns:a16="http://schemas.microsoft.com/office/drawing/2014/main" id="{1896CA9C-50BA-49A2-B68E-0226B7207F43}"/>
              </a:ext>
            </a:extLst>
          </p:cNvPr>
          <p:cNvSpPr txBox="1"/>
          <p:nvPr/>
        </p:nvSpPr>
        <p:spPr>
          <a:xfrm>
            <a:off x="238994" y="1147464"/>
            <a:ext cx="3562998" cy="523220"/>
          </a:xfrm>
          <a:prstGeom prst="rect">
            <a:avLst/>
          </a:prstGeom>
          <a:noFill/>
        </p:spPr>
        <p:txBody>
          <a:bodyPr wrap="square" rtlCol="0">
            <a:spAutoFit/>
          </a:bodyPr>
          <a:lstStyle/>
          <a:p>
            <a:pPr algn="ctr"/>
            <a:r>
              <a:rPr lang="en-US" sz="2800" b="1" dirty="0">
                <a:solidFill>
                  <a:schemeClr val="accent5">
                    <a:lumMod val="75000"/>
                  </a:schemeClr>
                </a:solidFill>
              </a:rPr>
              <a:t>6th GRADE</a:t>
            </a:r>
          </a:p>
        </p:txBody>
      </p:sp>
      <p:sp>
        <p:nvSpPr>
          <p:cNvPr id="8" name="TextBox 7">
            <a:extLst>
              <a:ext uri="{FF2B5EF4-FFF2-40B4-BE49-F238E27FC236}">
                <a16:creationId xmlns:a16="http://schemas.microsoft.com/office/drawing/2014/main" id="{E89C0207-B490-488B-B198-F9064755766C}"/>
              </a:ext>
            </a:extLst>
          </p:cNvPr>
          <p:cNvSpPr txBox="1"/>
          <p:nvPr/>
        </p:nvSpPr>
        <p:spPr>
          <a:xfrm>
            <a:off x="17138" y="3651754"/>
            <a:ext cx="12140588" cy="430887"/>
          </a:xfrm>
          <a:prstGeom prst="rect">
            <a:avLst/>
          </a:prstGeom>
          <a:noFill/>
        </p:spPr>
        <p:txBody>
          <a:bodyPr wrap="square" rtlCol="0">
            <a:spAutoFit/>
          </a:bodyPr>
          <a:lstStyle/>
          <a:p>
            <a:pPr algn="ctr"/>
            <a:r>
              <a:rPr lang="en-US" sz="2200" dirty="0"/>
              <a:t>Weeks in a school-year = 35  | Length of a class = 45 minutes  |  IT classes per week = 1</a:t>
            </a:r>
          </a:p>
        </p:txBody>
      </p:sp>
      <p:sp>
        <p:nvSpPr>
          <p:cNvPr id="11" name="TextBox 10">
            <a:extLst>
              <a:ext uri="{FF2B5EF4-FFF2-40B4-BE49-F238E27FC236}">
                <a16:creationId xmlns:a16="http://schemas.microsoft.com/office/drawing/2014/main" id="{C340BC3E-39B7-4759-AE04-8CE7368488C0}"/>
              </a:ext>
            </a:extLst>
          </p:cNvPr>
          <p:cNvSpPr txBox="1"/>
          <p:nvPr/>
        </p:nvSpPr>
        <p:spPr>
          <a:xfrm>
            <a:off x="0" y="4064094"/>
            <a:ext cx="12192000" cy="430887"/>
          </a:xfrm>
          <a:prstGeom prst="rect">
            <a:avLst/>
          </a:prstGeom>
          <a:noFill/>
        </p:spPr>
        <p:txBody>
          <a:bodyPr wrap="square" rtlCol="0">
            <a:spAutoFit/>
          </a:bodyPr>
          <a:lstStyle/>
          <a:p>
            <a:pPr algn="ctr"/>
            <a:r>
              <a:rPr lang="en-US" sz="2200" dirty="0"/>
              <a:t>Category-closing tests = 6</a:t>
            </a:r>
          </a:p>
        </p:txBody>
      </p:sp>
      <p:sp>
        <p:nvSpPr>
          <p:cNvPr id="12" name="TextBox 11">
            <a:extLst>
              <a:ext uri="{FF2B5EF4-FFF2-40B4-BE49-F238E27FC236}">
                <a16:creationId xmlns:a16="http://schemas.microsoft.com/office/drawing/2014/main" id="{3472C0F7-F902-43AE-9FA1-42CBF9EAD160}"/>
              </a:ext>
            </a:extLst>
          </p:cNvPr>
          <p:cNvSpPr txBox="1"/>
          <p:nvPr/>
        </p:nvSpPr>
        <p:spPr>
          <a:xfrm>
            <a:off x="380404" y="4752802"/>
            <a:ext cx="3313503" cy="861774"/>
          </a:xfrm>
          <a:prstGeom prst="rect">
            <a:avLst/>
          </a:prstGeom>
          <a:noFill/>
        </p:spPr>
        <p:txBody>
          <a:bodyPr wrap="square" rtlCol="0">
            <a:spAutoFit/>
          </a:bodyPr>
          <a:lstStyle/>
          <a:p>
            <a:r>
              <a:rPr lang="en-US" sz="1600" dirty="0"/>
              <a:t>35 – 6 = 29	Classes to study</a:t>
            </a:r>
          </a:p>
          <a:p>
            <a:r>
              <a:rPr lang="en-US" sz="1600" dirty="0"/>
              <a:t>29*45 = 1305	Minutes to study</a:t>
            </a:r>
          </a:p>
          <a:p>
            <a:r>
              <a:rPr lang="en-US" sz="1600" dirty="0"/>
              <a:t>1305/21 = </a:t>
            </a:r>
            <a:r>
              <a:rPr lang="en-US" b="1" dirty="0"/>
              <a:t>62</a:t>
            </a:r>
            <a:r>
              <a:rPr lang="en-US" sz="1600" dirty="0"/>
              <a:t>	Minutes per topic</a:t>
            </a:r>
          </a:p>
        </p:txBody>
      </p:sp>
      <p:sp>
        <p:nvSpPr>
          <p:cNvPr id="32" name="TextBox 31">
            <a:extLst>
              <a:ext uri="{FF2B5EF4-FFF2-40B4-BE49-F238E27FC236}">
                <a16:creationId xmlns:a16="http://schemas.microsoft.com/office/drawing/2014/main" id="{F6043D56-95C9-41B4-84B1-BA5AAA45B16A}"/>
              </a:ext>
            </a:extLst>
          </p:cNvPr>
          <p:cNvSpPr txBox="1"/>
          <p:nvPr/>
        </p:nvSpPr>
        <p:spPr>
          <a:xfrm>
            <a:off x="4541607" y="4766731"/>
            <a:ext cx="3313503" cy="861774"/>
          </a:xfrm>
          <a:prstGeom prst="rect">
            <a:avLst/>
          </a:prstGeom>
          <a:noFill/>
        </p:spPr>
        <p:txBody>
          <a:bodyPr wrap="square" rtlCol="0">
            <a:spAutoFit/>
          </a:bodyPr>
          <a:lstStyle/>
          <a:p>
            <a:r>
              <a:rPr lang="en-US" sz="1600" dirty="0"/>
              <a:t>35 – 6 = 29	Classes to study</a:t>
            </a:r>
          </a:p>
          <a:p>
            <a:r>
              <a:rPr lang="en-US" sz="1600" dirty="0"/>
              <a:t>29*45 = 1305	Minutes to study</a:t>
            </a:r>
          </a:p>
          <a:p>
            <a:r>
              <a:rPr lang="en-US" sz="1600" dirty="0"/>
              <a:t>1305/19 = </a:t>
            </a:r>
            <a:r>
              <a:rPr lang="en-US" b="1" dirty="0"/>
              <a:t>68</a:t>
            </a:r>
            <a:r>
              <a:rPr lang="en-US" sz="1600" dirty="0"/>
              <a:t>	Minutes per topic</a:t>
            </a:r>
          </a:p>
        </p:txBody>
      </p:sp>
      <p:sp>
        <p:nvSpPr>
          <p:cNvPr id="33" name="TextBox 32">
            <a:extLst>
              <a:ext uri="{FF2B5EF4-FFF2-40B4-BE49-F238E27FC236}">
                <a16:creationId xmlns:a16="http://schemas.microsoft.com/office/drawing/2014/main" id="{2479191D-1188-4B09-BE9F-92B31738C78F}"/>
              </a:ext>
            </a:extLst>
          </p:cNvPr>
          <p:cNvSpPr txBox="1"/>
          <p:nvPr/>
        </p:nvSpPr>
        <p:spPr>
          <a:xfrm>
            <a:off x="8622840" y="4766731"/>
            <a:ext cx="3313503" cy="861774"/>
          </a:xfrm>
          <a:prstGeom prst="rect">
            <a:avLst/>
          </a:prstGeom>
          <a:noFill/>
        </p:spPr>
        <p:txBody>
          <a:bodyPr wrap="square" rtlCol="0">
            <a:spAutoFit/>
          </a:bodyPr>
          <a:lstStyle/>
          <a:p>
            <a:r>
              <a:rPr lang="en-US" sz="1600" dirty="0"/>
              <a:t>35 – 6 = 29	Classes to study</a:t>
            </a:r>
          </a:p>
          <a:p>
            <a:r>
              <a:rPr lang="en-US" sz="1600" dirty="0"/>
              <a:t>29*45 = 1305	Minutes to study</a:t>
            </a:r>
          </a:p>
          <a:p>
            <a:r>
              <a:rPr lang="en-US" sz="1600" dirty="0"/>
              <a:t>1305/18 = </a:t>
            </a:r>
            <a:r>
              <a:rPr lang="en-US" b="1" dirty="0"/>
              <a:t>72</a:t>
            </a:r>
            <a:r>
              <a:rPr lang="en-US" sz="1600" dirty="0"/>
              <a:t>	Minutes per topic</a:t>
            </a:r>
          </a:p>
        </p:txBody>
      </p:sp>
      <p:sp>
        <p:nvSpPr>
          <p:cNvPr id="34" name="Title 1">
            <a:extLst>
              <a:ext uri="{FF2B5EF4-FFF2-40B4-BE49-F238E27FC236}">
                <a16:creationId xmlns:a16="http://schemas.microsoft.com/office/drawing/2014/main" id="{34FDCB49-A053-4E56-BF55-5083DC6B1AE6}"/>
              </a:ext>
            </a:extLst>
          </p:cNvPr>
          <p:cNvSpPr txBox="1">
            <a:spLocks/>
          </p:cNvSpPr>
          <p:nvPr/>
        </p:nvSpPr>
        <p:spPr>
          <a:xfrm>
            <a:off x="17137" y="5852437"/>
            <a:ext cx="12157725" cy="752571"/>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Average: </a:t>
            </a:r>
            <a:r>
              <a:rPr lang="en-US" sz="4000" b="1" u="sng" dirty="0"/>
              <a:t>67</a:t>
            </a:r>
            <a:r>
              <a:rPr lang="en-US" sz="3600" dirty="0"/>
              <a:t> minutes per topic!</a:t>
            </a:r>
          </a:p>
        </p:txBody>
      </p:sp>
    </p:spTree>
    <p:extLst>
      <p:ext uri="{BB962C8B-B14F-4D97-AF65-F5344CB8AC3E}">
        <p14:creationId xmlns:p14="http://schemas.microsoft.com/office/powerpoint/2010/main" val="18580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6" grpId="0"/>
      <p:bldP spid="8" grpId="0"/>
      <p:bldP spid="11" grpId="0"/>
      <p:bldP spid="12"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66587" y="1051033"/>
            <a:ext cx="3868780" cy="1187669"/>
          </a:xfrm>
        </p:spPr>
        <p:txBody>
          <a:bodyPr>
            <a:normAutofit fontScale="90000"/>
          </a:bodyPr>
          <a:lstStyle/>
          <a:p>
            <a:pPr algn="ctr"/>
            <a:r>
              <a:rPr lang="en-US" sz="3600" dirty="0"/>
              <a:t>IT textbook</a:t>
            </a:r>
            <a:br>
              <a:rPr lang="en-US" sz="3600" dirty="0"/>
            </a:br>
            <a:r>
              <a:rPr lang="en-US" sz="3600" dirty="0"/>
              <a:t>Table of contents</a:t>
            </a: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179247740"/>
              </p:ext>
            </p:extLst>
          </p:nvPr>
        </p:nvGraphicFramePr>
        <p:xfrm>
          <a:off x="566586" y="2411594"/>
          <a:ext cx="3868780" cy="37736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7" name="8.VI Picture 76">
            <a:extLst>
              <a:ext uri="{FF2B5EF4-FFF2-40B4-BE49-F238E27FC236}">
                <a16:creationId xmlns:a16="http://schemas.microsoft.com/office/drawing/2014/main" id="{D8319580-78A0-4E8A-8326-22F9CD69186E}"/>
              </a:ext>
            </a:extLst>
          </p:cNvPr>
          <p:cNvPicPr>
            <a:picLocks noChangeAspect="1"/>
          </p:cNvPicPr>
          <p:nvPr/>
        </p:nvPicPr>
        <p:blipFill>
          <a:blip r:embed="rId9"/>
          <a:stretch>
            <a:fillRect/>
          </a:stretch>
        </p:blipFill>
        <p:spPr>
          <a:xfrm>
            <a:off x="4773551" y="4670161"/>
            <a:ext cx="3546332" cy="1814403"/>
          </a:xfrm>
          <a:prstGeom prst="rect">
            <a:avLst/>
          </a:prstGeom>
        </p:spPr>
      </p:pic>
      <p:pic>
        <p:nvPicPr>
          <p:cNvPr id="71" name="8.V Picture 70">
            <a:extLst>
              <a:ext uri="{FF2B5EF4-FFF2-40B4-BE49-F238E27FC236}">
                <a16:creationId xmlns:a16="http://schemas.microsoft.com/office/drawing/2014/main" id="{C2668F5E-D0C0-4261-B9DF-C9B9D6F3C07E}"/>
              </a:ext>
            </a:extLst>
          </p:cNvPr>
          <p:cNvPicPr>
            <a:picLocks noChangeAspect="1"/>
          </p:cNvPicPr>
          <p:nvPr/>
        </p:nvPicPr>
        <p:blipFill>
          <a:blip r:embed="rId10"/>
          <a:stretch>
            <a:fillRect/>
          </a:stretch>
        </p:blipFill>
        <p:spPr>
          <a:xfrm>
            <a:off x="4773552" y="4635042"/>
            <a:ext cx="3560502" cy="1835538"/>
          </a:xfrm>
          <a:prstGeom prst="rect">
            <a:avLst/>
          </a:prstGeom>
        </p:spPr>
      </p:pic>
      <p:pic>
        <p:nvPicPr>
          <p:cNvPr id="65" name="8.IV Picture 64">
            <a:extLst>
              <a:ext uri="{FF2B5EF4-FFF2-40B4-BE49-F238E27FC236}">
                <a16:creationId xmlns:a16="http://schemas.microsoft.com/office/drawing/2014/main" id="{5BC48ACB-78FD-4297-931D-31CBD6CF7713}"/>
              </a:ext>
            </a:extLst>
          </p:cNvPr>
          <p:cNvPicPr>
            <a:picLocks noChangeAspect="1"/>
          </p:cNvPicPr>
          <p:nvPr/>
        </p:nvPicPr>
        <p:blipFill>
          <a:blip r:embed="rId11"/>
          <a:stretch>
            <a:fillRect/>
          </a:stretch>
        </p:blipFill>
        <p:spPr>
          <a:xfrm>
            <a:off x="4784960" y="4676054"/>
            <a:ext cx="3538959" cy="1648583"/>
          </a:xfrm>
          <a:prstGeom prst="rect">
            <a:avLst/>
          </a:prstGeom>
        </p:spPr>
      </p:pic>
      <p:pic>
        <p:nvPicPr>
          <p:cNvPr id="27" name="8.III Picture 26">
            <a:extLst>
              <a:ext uri="{FF2B5EF4-FFF2-40B4-BE49-F238E27FC236}">
                <a16:creationId xmlns:a16="http://schemas.microsoft.com/office/drawing/2014/main" id="{86618AEC-560B-4FC7-9C94-96F39F473646}"/>
              </a:ext>
            </a:extLst>
          </p:cNvPr>
          <p:cNvPicPr>
            <a:picLocks noChangeAspect="1"/>
          </p:cNvPicPr>
          <p:nvPr/>
        </p:nvPicPr>
        <p:blipFill>
          <a:blip r:embed="rId12"/>
          <a:stretch>
            <a:fillRect/>
          </a:stretch>
        </p:blipFill>
        <p:spPr>
          <a:xfrm>
            <a:off x="4768294" y="4640987"/>
            <a:ext cx="3562998" cy="2024180"/>
          </a:xfrm>
          <a:prstGeom prst="rect">
            <a:avLst/>
          </a:prstGeom>
        </p:spPr>
      </p:pic>
      <p:pic>
        <p:nvPicPr>
          <p:cNvPr id="21" name="8.II Picture 20">
            <a:extLst>
              <a:ext uri="{FF2B5EF4-FFF2-40B4-BE49-F238E27FC236}">
                <a16:creationId xmlns:a16="http://schemas.microsoft.com/office/drawing/2014/main" id="{427AFEE0-4920-4FE6-B27A-BAE01F1DF500}"/>
              </a:ext>
            </a:extLst>
          </p:cNvPr>
          <p:cNvPicPr>
            <a:picLocks noChangeAspect="1"/>
          </p:cNvPicPr>
          <p:nvPr/>
        </p:nvPicPr>
        <p:blipFill>
          <a:blip r:embed="rId13"/>
          <a:stretch>
            <a:fillRect/>
          </a:stretch>
        </p:blipFill>
        <p:spPr>
          <a:xfrm>
            <a:off x="4768295" y="4662070"/>
            <a:ext cx="3571016" cy="2009042"/>
          </a:xfrm>
          <a:prstGeom prst="rect">
            <a:avLst/>
          </a:prstGeom>
        </p:spPr>
      </p:pic>
      <p:pic>
        <p:nvPicPr>
          <p:cNvPr id="13" name="8.I Picture 12">
            <a:extLst>
              <a:ext uri="{FF2B5EF4-FFF2-40B4-BE49-F238E27FC236}">
                <a16:creationId xmlns:a16="http://schemas.microsoft.com/office/drawing/2014/main" id="{BADEA886-0FD5-4B88-83CA-F5CA5A23D050}"/>
              </a:ext>
            </a:extLst>
          </p:cNvPr>
          <p:cNvPicPr>
            <a:picLocks noChangeAspect="1"/>
          </p:cNvPicPr>
          <p:nvPr/>
        </p:nvPicPr>
        <p:blipFill>
          <a:blip r:embed="rId14"/>
          <a:stretch>
            <a:fillRect/>
          </a:stretch>
        </p:blipFill>
        <p:spPr>
          <a:xfrm>
            <a:off x="4768296" y="4682028"/>
            <a:ext cx="3562999" cy="1673781"/>
          </a:xfrm>
          <a:prstGeom prst="rect">
            <a:avLst/>
          </a:prstGeom>
        </p:spPr>
      </p:pic>
      <p:sp>
        <p:nvSpPr>
          <p:cNvPr id="16" name="8. GRADE TextBox 15">
            <a:extLst>
              <a:ext uri="{FF2B5EF4-FFF2-40B4-BE49-F238E27FC236}">
                <a16:creationId xmlns:a16="http://schemas.microsoft.com/office/drawing/2014/main" id="{0905558B-BD98-4156-98C4-1B29AC460C62}"/>
              </a:ext>
            </a:extLst>
          </p:cNvPr>
          <p:cNvSpPr txBox="1"/>
          <p:nvPr/>
        </p:nvSpPr>
        <p:spPr>
          <a:xfrm>
            <a:off x="4768296" y="4138850"/>
            <a:ext cx="3562998" cy="523220"/>
          </a:xfrm>
          <a:prstGeom prst="rect">
            <a:avLst/>
          </a:prstGeom>
          <a:noFill/>
        </p:spPr>
        <p:txBody>
          <a:bodyPr wrap="square" rtlCol="0">
            <a:spAutoFit/>
          </a:bodyPr>
          <a:lstStyle/>
          <a:p>
            <a:pPr algn="ctr"/>
            <a:r>
              <a:rPr lang="en-US" sz="2800" b="1" dirty="0">
                <a:solidFill>
                  <a:schemeClr val="accent5">
                    <a:lumMod val="75000"/>
                  </a:schemeClr>
                </a:solidFill>
              </a:rPr>
              <a:t>8th GRADE </a:t>
            </a:r>
            <a:r>
              <a:rPr lang="en-US" sz="1100" b="1" dirty="0">
                <a:solidFill>
                  <a:schemeClr val="accent5">
                    <a:lumMod val="75000"/>
                  </a:schemeClr>
                </a:solidFill>
              </a:rPr>
              <a:t>(15-16years old)</a:t>
            </a:r>
            <a:endParaRPr lang="en-US" sz="2800" b="1" dirty="0">
              <a:solidFill>
                <a:schemeClr val="accent5">
                  <a:lumMod val="75000"/>
                </a:schemeClr>
              </a:solidFill>
            </a:endParaRPr>
          </a:p>
        </p:txBody>
      </p:sp>
      <p:pic>
        <p:nvPicPr>
          <p:cNvPr id="75" name="7.VI Picture 74">
            <a:extLst>
              <a:ext uri="{FF2B5EF4-FFF2-40B4-BE49-F238E27FC236}">
                <a16:creationId xmlns:a16="http://schemas.microsoft.com/office/drawing/2014/main" id="{E8CE78D5-2D9E-4843-A52C-38E6C5A0AB72}"/>
              </a:ext>
            </a:extLst>
          </p:cNvPr>
          <p:cNvPicPr>
            <a:picLocks noChangeAspect="1"/>
          </p:cNvPicPr>
          <p:nvPr/>
        </p:nvPicPr>
        <p:blipFill>
          <a:blip r:embed="rId15"/>
          <a:stretch>
            <a:fillRect/>
          </a:stretch>
        </p:blipFill>
        <p:spPr>
          <a:xfrm>
            <a:off x="8445025" y="3026909"/>
            <a:ext cx="3588442" cy="1821910"/>
          </a:xfrm>
          <a:prstGeom prst="rect">
            <a:avLst/>
          </a:prstGeom>
        </p:spPr>
      </p:pic>
      <p:pic>
        <p:nvPicPr>
          <p:cNvPr id="69" name="7.V Picture 68">
            <a:extLst>
              <a:ext uri="{FF2B5EF4-FFF2-40B4-BE49-F238E27FC236}">
                <a16:creationId xmlns:a16="http://schemas.microsoft.com/office/drawing/2014/main" id="{DD3D7F0C-DA54-491D-8D72-04005B2A1E09}"/>
              </a:ext>
            </a:extLst>
          </p:cNvPr>
          <p:cNvPicPr>
            <a:picLocks noChangeAspect="1"/>
          </p:cNvPicPr>
          <p:nvPr/>
        </p:nvPicPr>
        <p:blipFill>
          <a:blip r:embed="rId16"/>
          <a:stretch>
            <a:fillRect/>
          </a:stretch>
        </p:blipFill>
        <p:spPr>
          <a:xfrm>
            <a:off x="8424728" y="3055246"/>
            <a:ext cx="3562807" cy="1836899"/>
          </a:xfrm>
          <a:prstGeom prst="rect">
            <a:avLst/>
          </a:prstGeom>
        </p:spPr>
      </p:pic>
      <p:pic>
        <p:nvPicPr>
          <p:cNvPr id="31" name="7.IV Picture 30">
            <a:extLst>
              <a:ext uri="{FF2B5EF4-FFF2-40B4-BE49-F238E27FC236}">
                <a16:creationId xmlns:a16="http://schemas.microsoft.com/office/drawing/2014/main" id="{B5247197-492C-4709-AFA4-F9D05D959613}"/>
              </a:ext>
            </a:extLst>
          </p:cNvPr>
          <p:cNvPicPr>
            <a:picLocks noChangeAspect="1"/>
          </p:cNvPicPr>
          <p:nvPr/>
        </p:nvPicPr>
        <p:blipFill>
          <a:blip r:embed="rId17"/>
          <a:stretch>
            <a:fillRect/>
          </a:stretch>
        </p:blipFill>
        <p:spPr>
          <a:xfrm>
            <a:off x="8432747" y="3047787"/>
            <a:ext cx="3584284" cy="1839523"/>
          </a:xfrm>
          <a:prstGeom prst="rect">
            <a:avLst/>
          </a:prstGeom>
        </p:spPr>
      </p:pic>
      <p:pic>
        <p:nvPicPr>
          <p:cNvPr id="25" name="7.III Picture 24">
            <a:extLst>
              <a:ext uri="{FF2B5EF4-FFF2-40B4-BE49-F238E27FC236}">
                <a16:creationId xmlns:a16="http://schemas.microsoft.com/office/drawing/2014/main" id="{63921BCA-4C92-4D35-87E0-D156C75A46FC}"/>
              </a:ext>
            </a:extLst>
          </p:cNvPr>
          <p:cNvPicPr>
            <a:picLocks noChangeAspect="1"/>
          </p:cNvPicPr>
          <p:nvPr/>
        </p:nvPicPr>
        <p:blipFill>
          <a:blip r:embed="rId18"/>
          <a:stretch>
            <a:fillRect/>
          </a:stretch>
        </p:blipFill>
        <p:spPr>
          <a:xfrm>
            <a:off x="8432749" y="3047788"/>
            <a:ext cx="3571016" cy="2020807"/>
          </a:xfrm>
          <a:prstGeom prst="rect">
            <a:avLst/>
          </a:prstGeom>
        </p:spPr>
      </p:pic>
      <p:pic>
        <p:nvPicPr>
          <p:cNvPr id="19" name="7.II Picture 18">
            <a:extLst>
              <a:ext uri="{FF2B5EF4-FFF2-40B4-BE49-F238E27FC236}">
                <a16:creationId xmlns:a16="http://schemas.microsoft.com/office/drawing/2014/main" id="{CD86D5D4-C22B-44D8-8CBA-AC1D6CCD1281}"/>
              </a:ext>
            </a:extLst>
          </p:cNvPr>
          <p:cNvPicPr>
            <a:picLocks noChangeAspect="1"/>
          </p:cNvPicPr>
          <p:nvPr/>
        </p:nvPicPr>
        <p:blipFill>
          <a:blip r:embed="rId19"/>
          <a:stretch>
            <a:fillRect/>
          </a:stretch>
        </p:blipFill>
        <p:spPr>
          <a:xfrm>
            <a:off x="8432749" y="3047789"/>
            <a:ext cx="3562997" cy="2009042"/>
          </a:xfrm>
          <a:prstGeom prst="rect">
            <a:avLst/>
          </a:prstGeom>
        </p:spPr>
      </p:pic>
      <p:pic>
        <p:nvPicPr>
          <p:cNvPr id="10" name="7.I  Picture 9">
            <a:extLst>
              <a:ext uri="{FF2B5EF4-FFF2-40B4-BE49-F238E27FC236}">
                <a16:creationId xmlns:a16="http://schemas.microsoft.com/office/drawing/2014/main" id="{372B209C-B215-44EC-B4D5-F8CE6545B166}"/>
              </a:ext>
            </a:extLst>
          </p:cNvPr>
          <p:cNvPicPr>
            <a:picLocks noChangeAspect="1"/>
          </p:cNvPicPr>
          <p:nvPr/>
        </p:nvPicPr>
        <p:blipFill>
          <a:blip r:embed="rId20"/>
          <a:stretch>
            <a:fillRect/>
          </a:stretch>
        </p:blipFill>
        <p:spPr>
          <a:xfrm>
            <a:off x="8446917" y="3047789"/>
            <a:ext cx="3562998" cy="1646160"/>
          </a:xfrm>
          <a:prstGeom prst="rect">
            <a:avLst/>
          </a:prstGeom>
        </p:spPr>
      </p:pic>
      <p:sp>
        <p:nvSpPr>
          <p:cNvPr id="15" name="7. GRADE TextBox 14">
            <a:extLst>
              <a:ext uri="{FF2B5EF4-FFF2-40B4-BE49-F238E27FC236}">
                <a16:creationId xmlns:a16="http://schemas.microsoft.com/office/drawing/2014/main" id="{AEF03CDE-45D0-47B6-B472-A8C641000833}"/>
              </a:ext>
            </a:extLst>
          </p:cNvPr>
          <p:cNvSpPr txBox="1"/>
          <p:nvPr/>
        </p:nvSpPr>
        <p:spPr>
          <a:xfrm>
            <a:off x="8446917" y="2524569"/>
            <a:ext cx="3562998" cy="523220"/>
          </a:xfrm>
          <a:prstGeom prst="rect">
            <a:avLst/>
          </a:prstGeom>
          <a:noFill/>
        </p:spPr>
        <p:txBody>
          <a:bodyPr wrap="square" rtlCol="0">
            <a:spAutoFit/>
          </a:bodyPr>
          <a:lstStyle/>
          <a:p>
            <a:pPr algn="ctr"/>
            <a:r>
              <a:rPr lang="en-US" sz="2800" b="1" dirty="0">
                <a:solidFill>
                  <a:schemeClr val="accent5">
                    <a:lumMod val="75000"/>
                  </a:schemeClr>
                </a:solidFill>
              </a:rPr>
              <a:t>7th GRADE </a:t>
            </a:r>
            <a:r>
              <a:rPr lang="en-US" sz="1100" b="1" dirty="0">
                <a:solidFill>
                  <a:schemeClr val="accent5">
                    <a:lumMod val="75000"/>
                  </a:schemeClr>
                </a:solidFill>
              </a:rPr>
              <a:t>(13-14years old)</a:t>
            </a:r>
            <a:endParaRPr lang="en-US" sz="2800" b="1" dirty="0">
              <a:solidFill>
                <a:schemeClr val="accent5">
                  <a:lumMod val="75000"/>
                </a:schemeClr>
              </a:solidFill>
            </a:endParaRPr>
          </a:p>
        </p:txBody>
      </p:sp>
      <p:pic>
        <p:nvPicPr>
          <p:cNvPr id="73" name="6.VI Picture 72">
            <a:extLst>
              <a:ext uri="{FF2B5EF4-FFF2-40B4-BE49-F238E27FC236}">
                <a16:creationId xmlns:a16="http://schemas.microsoft.com/office/drawing/2014/main" id="{DA9AB3D5-3382-410A-984F-F8BD06D07D03}"/>
              </a:ext>
            </a:extLst>
          </p:cNvPr>
          <p:cNvPicPr>
            <a:picLocks noChangeAspect="1"/>
          </p:cNvPicPr>
          <p:nvPr/>
        </p:nvPicPr>
        <p:blipFill>
          <a:blip r:embed="rId21"/>
          <a:stretch>
            <a:fillRect/>
          </a:stretch>
        </p:blipFill>
        <p:spPr>
          <a:xfrm>
            <a:off x="4784960" y="575125"/>
            <a:ext cx="3562998" cy="1653454"/>
          </a:xfrm>
          <a:prstGeom prst="rect">
            <a:avLst/>
          </a:prstGeom>
        </p:spPr>
      </p:pic>
      <p:pic>
        <p:nvPicPr>
          <p:cNvPr id="67" name="6.V Picture 66">
            <a:extLst>
              <a:ext uri="{FF2B5EF4-FFF2-40B4-BE49-F238E27FC236}">
                <a16:creationId xmlns:a16="http://schemas.microsoft.com/office/drawing/2014/main" id="{DA6B28A9-DCE0-4421-A257-AC78F58021C6}"/>
              </a:ext>
            </a:extLst>
          </p:cNvPr>
          <p:cNvPicPr>
            <a:picLocks noChangeAspect="1"/>
          </p:cNvPicPr>
          <p:nvPr/>
        </p:nvPicPr>
        <p:blipFill>
          <a:blip r:embed="rId22"/>
          <a:stretch>
            <a:fillRect/>
          </a:stretch>
        </p:blipFill>
        <p:spPr>
          <a:xfrm>
            <a:off x="4784960" y="570557"/>
            <a:ext cx="3538959" cy="2019904"/>
          </a:xfrm>
          <a:prstGeom prst="rect">
            <a:avLst/>
          </a:prstGeom>
        </p:spPr>
      </p:pic>
      <p:pic>
        <p:nvPicPr>
          <p:cNvPr id="29" name="6.IV Picture 28">
            <a:extLst>
              <a:ext uri="{FF2B5EF4-FFF2-40B4-BE49-F238E27FC236}">
                <a16:creationId xmlns:a16="http://schemas.microsoft.com/office/drawing/2014/main" id="{FC7E5A79-03AD-4A0C-BF58-B4485807D270}"/>
              </a:ext>
            </a:extLst>
          </p:cNvPr>
          <p:cNvPicPr>
            <a:picLocks noChangeAspect="1"/>
          </p:cNvPicPr>
          <p:nvPr/>
        </p:nvPicPr>
        <p:blipFill>
          <a:blip r:embed="rId23"/>
          <a:stretch>
            <a:fillRect/>
          </a:stretch>
        </p:blipFill>
        <p:spPr>
          <a:xfrm>
            <a:off x="4768295" y="575686"/>
            <a:ext cx="3555624" cy="2018356"/>
          </a:xfrm>
          <a:prstGeom prst="rect">
            <a:avLst/>
          </a:prstGeom>
        </p:spPr>
      </p:pic>
      <p:pic>
        <p:nvPicPr>
          <p:cNvPr id="23" name="6.III Picture 22">
            <a:extLst>
              <a:ext uri="{FF2B5EF4-FFF2-40B4-BE49-F238E27FC236}">
                <a16:creationId xmlns:a16="http://schemas.microsoft.com/office/drawing/2014/main" id="{9CCDCD91-8389-4408-A01A-64A72DAB7D6B}"/>
              </a:ext>
            </a:extLst>
          </p:cNvPr>
          <p:cNvPicPr>
            <a:picLocks noChangeAspect="1"/>
          </p:cNvPicPr>
          <p:nvPr/>
        </p:nvPicPr>
        <p:blipFill>
          <a:blip r:embed="rId24"/>
          <a:stretch>
            <a:fillRect/>
          </a:stretch>
        </p:blipFill>
        <p:spPr>
          <a:xfrm>
            <a:off x="4768295" y="556636"/>
            <a:ext cx="3575176" cy="2037406"/>
          </a:xfrm>
          <a:prstGeom prst="rect">
            <a:avLst/>
          </a:prstGeom>
        </p:spPr>
      </p:pic>
      <p:pic>
        <p:nvPicPr>
          <p:cNvPr id="17" name="6.II Picture 16">
            <a:extLst>
              <a:ext uri="{FF2B5EF4-FFF2-40B4-BE49-F238E27FC236}">
                <a16:creationId xmlns:a16="http://schemas.microsoft.com/office/drawing/2014/main" id="{9F2A21B3-27AE-4642-9D23-D9B0B44B15DF}"/>
              </a:ext>
            </a:extLst>
          </p:cNvPr>
          <p:cNvPicPr>
            <a:picLocks noChangeAspect="1"/>
          </p:cNvPicPr>
          <p:nvPr/>
        </p:nvPicPr>
        <p:blipFill>
          <a:blip r:embed="rId25"/>
          <a:stretch>
            <a:fillRect/>
          </a:stretch>
        </p:blipFill>
        <p:spPr>
          <a:xfrm>
            <a:off x="4768295" y="571499"/>
            <a:ext cx="3562999" cy="2022542"/>
          </a:xfrm>
          <a:prstGeom prst="rect">
            <a:avLst/>
          </a:prstGeom>
        </p:spPr>
      </p:pic>
      <p:pic>
        <p:nvPicPr>
          <p:cNvPr id="7" name="6.I Picture 6">
            <a:extLst>
              <a:ext uri="{FF2B5EF4-FFF2-40B4-BE49-F238E27FC236}">
                <a16:creationId xmlns:a16="http://schemas.microsoft.com/office/drawing/2014/main" id="{BEA66D4F-2115-4F53-852C-CCF224C5888A}"/>
              </a:ext>
            </a:extLst>
          </p:cNvPr>
          <p:cNvPicPr>
            <a:picLocks noChangeAspect="1"/>
          </p:cNvPicPr>
          <p:nvPr/>
        </p:nvPicPr>
        <p:blipFill>
          <a:blip r:embed="rId26"/>
          <a:stretch>
            <a:fillRect/>
          </a:stretch>
        </p:blipFill>
        <p:spPr>
          <a:xfrm>
            <a:off x="4768296" y="571498"/>
            <a:ext cx="3562999" cy="2214541"/>
          </a:xfrm>
          <a:prstGeom prst="rect">
            <a:avLst/>
          </a:prstGeom>
        </p:spPr>
      </p:pic>
      <p:sp>
        <p:nvSpPr>
          <p:cNvPr id="6" name="6. GRADE TextBox 5">
            <a:extLst>
              <a:ext uri="{FF2B5EF4-FFF2-40B4-BE49-F238E27FC236}">
                <a16:creationId xmlns:a16="http://schemas.microsoft.com/office/drawing/2014/main" id="{1896CA9C-50BA-49A2-B68E-0226B7207F43}"/>
              </a:ext>
            </a:extLst>
          </p:cNvPr>
          <p:cNvSpPr txBox="1"/>
          <p:nvPr/>
        </p:nvSpPr>
        <p:spPr>
          <a:xfrm>
            <a:off x="4768297" y="48278"/>
            <a:ext cx="3562998" cy="523220"/>
          </a:xfrm>
          <a:prstGeom prst="rect">
            <a:avLst/>
          </a:prstGeom>
          <a:noFill/>
        </p:spPr>
        <p:txBody>
          <a:bodyPr wrap="square" rtlCol="0">
            <a:spAutoFit/>
          </a:bodyPr>
          <a:lstStyle/>
          <a:p>
            <a:pPr algn="ctr"/>
            <a:r>
              <a:rPr lang="en-US" sz="2800" b="1" dirty="0">
                <a:solidFill>
                  <a:schemeClr val="accent5">
                    <a:lumMod val="75000"/>
                  </a:schemeClr>
                </a:solidFill>
              </a:rPr>
              <a:t>6th GRADE </a:t>
            </a:r>
            <a:r>
              <a:rPr lang="en-US" sz="1100" b="1" dirty="0">
                <a:solidFill>
                  <a:schemeClr val="accent5">
                    <a:lumMod val="75000"/>
                  </a:schemeClr>
                </a:solidFill>
              </a:rPr>
              <a:t>(12-13years old)</a:t>
            </a:r>
            <a:endParaRPr lang="en-US" sz="2800" b="1" dirty="0">
              <a:solidFill>
                <a:schemeClr val="accent5">
                  <a:lumMod val="75000"/>
                </a:schemeClr>
              </a:solidFill>
            </a:endParaRPr>
          </a:p>
        </p:txBody>
      </p:sp>
    </p:spTree>
    <p:extLst>
      <p:ext uri="{BB962C8B-B14F-4D97-AF65-F5344CB8AC3E}">
        <p14:creationId xmlns:p14="http://schemas.microsoft.com/office/powerpoint/2010/main" val="175660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5596134-9829-4D70-890A-C69BBF81D77E}"/>
                                            </p:graphicEl>
                                          </p:spTgt>
                                        </p:tgtEl>
                                        <p:attrNameLst>
                                          <p:attrName>style.visibility</p:attrName>
                                        </p:attrNameLst>
                                      </p:cBhvr>
                                      <p:to>
                                        <p:strVal val="visible"/>
                                      </p:to>
                                    </p:set>
                                    <p:animEffect transition="in" filter="fade">
                                      <p:cBhvr>
                                        <p:cTn id="7" dur="500"/>
                                        <p:tgtEl>
                                          <p:spTgt spid="4">
                                            <p:graphicEl>
                                              <a:dgm id="{55596134-9829-4D70-890A-C69BBF81D77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D3976FF-3460-411F-BC23-D0B68261F465}"/>
                                            </p:graphicEl>
                                          </p:spTgt>
                                        </p:tgtEl>
                                        <p:attrNameLst>
                                          <p:attrName>style.visibility</p:attrName>
                                        </p:attrNameLst>
                                      </p:cBhvr>
                                      <p:to>
                                        <p:strVal val="visible"/>
                                      </p:to>
                                    </p:set>
                                    <p:animEffect transition="in" filter="fade">
                                      <p:cBhvr>
                                        <p:cTn id="10" dur="500"/>
                                        <p:tgtEl>
                                          <p:spTgt spid="4">
                                            <p:graphicEl>
                                              <a:dgm id="{BD3976FF-3460-411F-BC23-D0B68261F46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17AA252-427D-40A4-8C7D-92392117FEF6}"/>
                                            </p:graphicEl>
                                          </p:spTgt>
                                        </p:tgtEl>
                                        <p:attrNameLst>
                                          <p:attrName>style.visibility</p:attrName>
                                        </p:attrNameLst>
                                      </p:cBhvr>
                                      <p:to>
                                        <p:strVal val="visible"/>
                                      </p:to>
                                    </p:set>
                                    <p:animEffect transition="in" filter="fade">
                                      <p:cBhvr>
                                        <p:cTn id="13" dur="500"/>
                                        <p:tgtEl>
                                          <p:spTgt spid="4">
                                            <p:graphicEl>
                                              <a:dgm id="{317AA252-427D-40A4-8C7D-92392117FEF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0"/>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3"/>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
                                            <p:graphicEl>
                                              <a:dgm id="{FCE68459-8AC8-4D4B-8B2A-B85347F651AB}"/>
                                            </p:graphicEl>
                                          </p:spTgt>
                                        </p:tgtEl>
                                        <p:attrNameLst>
                                          <p:attrName>style.visibility</p:attrName>
                                        </p:attrNameLst>
                                      </p:cBhvr>
                                      <p:to>
                                        <p:strVal val="visible"/>
                                      </p:to>
                                    </p:set>
                                    <p:animEffect transition="in" filter="fade">
                                      <p:cBhvr>
                                        <p:cTn id="48" dur="500"/>
                                        <p:tgtEl>
                                          <p:spTgt spid="4">
                                            <p:graphicEl>
                                              <a:dgm id="{FCE68459-8AC8-4D4B-8B2A-B85347F651AB}"/>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5DD1A591-E379-4123-AFEF-0E0E1C78A6C8}"/>
                                            </p:graphicEl>
                                          </p:spTgt>
                                        </p:tgtEl>
                                        <p:attrNameLst>
                                          <p:attrName>style.visibility</p:attrName>
                                        </p:attrNameLst>
                                      </p:cBhvr>
                                      <p:to>
                                        <p:strVal val="visible"/>
                                      </p:to>
                                    </p:set>
                                    <p:animEffect transition="in" filter="fade">
                                      <p:cBhvr>
                                        <p:cTn id="51" dur="500"/>
                                        <p:tgtEl>
                                          <p:spTgt spid="4">
                                            <p:graphicEl>
                                              <a:dgm id="{5DD1A591-E379-4123-AFEF-0E0E1C78A6C8}"/>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0F75F18A-3C22-462D-9DAB-5E8D88D9A51B}"/>
                                            </p:graphicEl>
                                          </p:spTgt>
                                        </p:tgtEl>
                                        <p:attrNameLst>
                                          <p:attrName>style.visibility</p:attrName>
                                        </p:attrNameLst>
                                      </p:cBhvr>
                                      <p:to>
                                        <p:strVal val="visible"/>
                                      </p:to>
                                    </p:set>
                                    <p:animEffect transition="in" filter="fade">
                                      <p:cBhvr>
                                        <p:cTn id="54" dur="500"/>
                                        <p:tgtEl>
                                          <p:spTgt spid="4">
                                            <p:graphicEl>
                                              <a:dgm id="{0F75F18A-3C22-462D-9DAB-5E8D88D9A51B}"/>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1"/>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4">
                                            <p:graphicEl>
                                              <a:dgm id="{B231036C-5FBE-4605-8393-F1B6359EE169}"/>
                                            </p:graphicEl>
                                          </p:spTgt>
                                        </p:tgtEl>
                                        <p:attrNameLst>
                                          <p:attrName>style.visibility</p:attrName>
                                        </p:attrNameLst>
                                      </p:cBhvr>
                                      <p:to>
                                        <p:strVal val="visible"/>
                                      </p:to>
                                    </p:set>
                                    <p:animEffect transition="in" filter="fade">
                                      <p:cBhvr>
                                        <p:cTn id="80" dur="500"/>
                                        <p:tgtEl>
                                          <p:spTgt spid="4">
                                            <p:graphicEl>
                                              <a:dgm id="{B231036C-5FBE-4605-8393-F1B6359EE169}"/>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graphicEl>
                                              <a:dgm id="{A64BFE9C-AA80-43CE-8FF6-8D33BAD07C57}"/>
                                            </p:graphicEl>
                                          </p:spTgt>
                                        </p:tgtEl>
                                        <p:attrNameLst>
                                          <p:attrName>style.visibility</p:attrName>
                                        </p:attrNameLst>
                                      </p:cBhvr>
                                      <p:to>
                                        <p:strVal val="visible"/>
                                      </p:to>
                                    </p:set>
                                    <p:animEffect transition="in" filter="fade">
                                      <p:cBhvr>
                                        <p:cTn id="83" dur="500"/>
                                        <p:tgtEl>
                                          <p:spTgt spid="4">
                                            <p:graphicEl>
                                              <a:dgm id="{A64BFE9C-AA80-43CE-8FF6-8D33BAD07C57}"/>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
                                            <p:graphicEl>
                                              <a:dgm id="{556AE736-B6E0-4DC7-8429-5ADFCF947C4F}"/>
                                            </p:graphicEl>
                                          </p:spTgt>
                                        </p:tgtEl>
                                        <p:attrNameLst>
                                          <p:attrName>style.visibility</p:attrName>
                                        </p:attrNameLst>
                                      </p:cBhvr>
                                      <p:to>
                                        <p:strVal val="visible"/>
                                      </p:to>
                                    </p:set>
                                    <p:animEffect transition="in" filter="fade">
                                      <p:cBhvr>
                                        <p:cTn id="86" dur="500"/>
                                        <p:tgtEl>
                                          <p:spTgt spid="4">
                                            <p:graphicEl>
                                              <a:dgm id="{556AE736-B6E0-4DC7-8429-5ADFCF947C4F}"/>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23"/>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2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27"/>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4">
                                            <p:graphicEl>
                                              <a:dgm id="{474E2C82-2D88-4E4C-AC61-0C5DE43DBA07}"/>
                                            </p:graphicEl>
                                          </p:spTgt>
                                        </p:tgtEl>
                                        <p:attrNameLst>
                                          <p:attrName>style.visibility</p:attrName>
                                        </p:attrNameLst>
                                      </p:cBhvr>
                                      <p:to>
                                        <p:strVal val="visible"/>
                                      </p:to>
                                    </p:set>
                                    <p:animEffect transition="in" filter="fade">
                                      <p:cBhvr>
                                        <p:cTn id="112" dur="500"/>
                                        <p:tgtEl>
                                          <p:spTgt spid="4">
                                            <p:graphicEl>
                                              <a:dgm id="{474E2C82-2D88-4E4C-AC61-0C5DE43DBA07}"/>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
                                            <p:graphicEl>
                                              <a:dgm id="{E0E02493-5574-430B-B71E-C2D273EC1160}"/>
                                            </p:graphicEl>
                                          </p:spTgt>
                                        </p:tgtEl>
                                        <p:attrNameLst>
                                          <p:attrName>style.visibility</p:attrName>
                                        </p:attrNameLst>
                                      </p:cBhvr>
                                      <p:to>
                                        <p:strVal val="visible"/>
                                      </p:to>
                                    </p:set>
                                    <p:animEffect transition="in" filter="fade">
                                      <p:cBhvr>
                                        <p:cTn id="115" dur="500"/>
                                        <p:tgtEl>
                                          <p:spTgt spid="4">
                                            <p:graphicEl>
                                              <a:dgm id="{E0E02493-5574-430B-B71E-C2D273EC1160}"/>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
                                            <p:graphicEl>
                                              <a:dgm id="{108CBC40-13E7-409D-80DA-6FD921173CA7}"/>
                                            </p:graphicEl>
                                          </p:spTgt>
                                        </p:tgtEl>
                                        <p:attrNameLst>
                                          <p:attrName>style.visibility</p:attrName>
                                        </p:attrNameLst>
                                      </p:cBhvr>
                                      <p:to>
                                        <p:strVal val="visible"/>
                                      </p:to>
                                    </p:set>
                                    <p:animEffect transition="in" filter="fade">
                                      <p:cBhvr>
                                        <p:cTn id="118" dur="500"/>
                                        <p:tgtEl>
                                          <p:spTgt spid="4">
                                            <p:graphicEl>
                                              <a:dgm id="{108CBC40-13E7-409D-80DA-6FD921173CA7}"/>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500"/>
                                        <p:tgtEl>
                                          <p:spTgt spid="2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fade">
                                      <p:cBhvr>
                                        <p:cTn id="133" dur="500"/>
                                        <p:tgtEl>
                                          <p:spTgt spid="65"/>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29"/>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31"/>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65"/>
                                        </p:tgtEl>
                                        <p:attrNameLst>
                                          <p:attrName>style.visibility</p:attrName>
                                        </p:attrNameLst>
                                      </p:cBhvr>
                                      <p:to>
                                        <p:strVal val="hidden"/>
                                      </p:to>
                                    </p:set>
                                  </p:childTnLst>
                                </p:cTn>
                              </p:par>
                              <p:par>
                                <p:cTn id="142" presetID="10" presetClass="entr" presetSubtype="0" fill="hold" grpId="0" nodeType="withEffect">
                                  <p:stCondLst>
                                    <p:cond delay="0"/>
                                  </p:stCondLst>
                                  <p:childTnLst>
                                    <p:set>
                                      <p:cBhvr>
                                        <p:cTn id="143" dur="1" fill="hold">
                                          <p:stCondLst>
                                            <p:cond delay="0"/>
                                          </p:stCondLst>
                                        </p:cTn>
                                        <p:tgtEl>
                                          <p:spTgt spid="4">
                                            <p:graphicEl>
                                              <a:dgm id="{772393E8-6066-4450-950B-C1A1CB0B6DD9}"/>
                                            </p:graphicEl>
                                          </p:spTgt>
                                        </p:tgtEl>
                                        <p:attrNameLst>
                                          <p:attrName>style.visibility</p:attrName>
                                        </p:attrNameLst>
                                      </p:cBhvr>
                                      <p:to>
                                        <p:strVal val="visible"/>
                                      </p:to>
                                    </p:set>
                                    <p:animEffect transition="in" filter="fade">
                                      <p:cBhvr>
                                        <p:cTn id="144" dur="500"/>
                                        <p:tgtEl>
                                          <p:spTgt spid="4">
                                            <p:graphicEl>
                                              <a:dgm id="{772393E8-6066-4450-950B-C1A1CB0B6DD9}"/>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
                                            <p:graphicEl>
                                              <a:dgm id="{9D25AD4D-40A2-4739-A4C9-D58BEDD5C839}"/>
                                            </p:graphicEl>
                                          </p:spTgt>
                                        </p:tgtEl>
                                        <p:attrNameLst>
                                          <p:attrName>style.visibility</p:attrName>
                                        </p:attrNameLst>
                                      </p:cBhvr>
                                      <p:to>
                                        <p:strVal val="visible"/>
                                      </p:to>
                                    </p:set>
                                    <p:animEffect transition="in" filter="fade">
                                      <p:cBhvr>
                                        <p:cTn id="147" dur="500"/>
                                        <p:tgtEl>
                                          <p:spTgt spid="4">
                                            <p:graphicEl>
                                              <a:dgm id="{9D25AD4D-40A2-4739-A4C9-D58BEDD5C839}"/>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
                                            <p:graphicEl>
                                              <a:dgm id="{1656C18E-A0F6-4EC3-A6F6-2D587C0B4EDC}"/>
                                            </p:graphicEl>
                                          </p:spTgt>
                                        </p:tgtEl>
                                        <p:attrNameLst>
                                          <p:attrName>style.visibility</p:attrName>
                                        </p:attrNameLst>
                                      </p:cBhvr>
                                      <p:to>
                                        <p:strVal val="visible"/>
                                      </p:to>
                                    </p:set>
                                    <p:animEffect transition="in" filter="fade">
                                      <p:cBhvr>
                                        <p:cTn id="150" dur="500"/>
                                        <p:tgtEl>
                                          <p:spTgt spid="4">
                                            <p:graphicEl>
                                              <a:dgm id="{1656C18E-A0F6-4EC3-A6F6-2D587C0B4EDC}"/>
                                            </p:graphic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fade">
                                      <p:cBhvr>
                                        <p:cTn id="155" dur="500"/>
                                        <p:tgtEl>
                                          <p:spTgt spid="6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fade">
                                      <p:cBhvr>
                                        <p:cTn id="160" dur="500"/>
                                        <p:tgtEl>
                                          <p:spTgt spid="6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67"/>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69"/>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71"/>
                                        </p:tgtEl>
                                        <p:attrNameLst>
                                          <p:attrName>style.visibility</p:attrName>
                                        </p:attrNameLst>
                                      </p:cBhvr>
                                      <p:to>
                                        <p:strVal val="hidden"/>
                                      </p:to>
                                    </p:set>
                                  </p:childTnLst>
                                </p:cTn>
                              </p:par>
                            </p:childTnLst>
                          </p:cTn>
                        </p:par>
                        <p:par>
                          <p:cTn id="174" fill="hold">
                            <p:stCondLst>
                              <p:cond delay="0"/>
                            </p:stCondLst>
                            <p:childTnLst>
                              <p:par>
                                <p:cTn id="175" presetID="10" presetClass="entr" presetSubtype="0" fill="hold" grpId="0" nodeType="afterEffect">
                                  <p:stCondLst>
                                    <p:cond delay="0"/>
                                  </p:stCondLst>
                                  <p:childTnLst>
                                    <p:set>
                                      <p:cBhvr>
                                        <p:cTn id="176" dur="1" fill="hold">
                                          <p:stCondLst>
                                            <p:cond delay="0"/>
                                          </p:stCondLst>
                                        </p:cTn>
                                        <p:tgtEl>
                                          <p:spTgt spid="4">
                                            <p:graphicEl>
                                              <a:dgm id="{1CDE6669-FFB9-4D18-8974-E2793448DC16}"/>
                                            </p:graphicEl>
                                          </p:spTgt>
                                        </p:tgtEl>
                                        <p:attrNameLst>
                                          <p:attrName>style.visibility</p:attrName>
                                        </p:attrNameLst>
                                      </p:cBhvr>
                                      <p:to>
                                        <p:strVal val="visible"/>
                                      </p:to>
                                    </p:set>
                                    <p:animEffect transition="in" filter="fade">
                                      <p:cBhvr>
                                        <p:cTn id="177" dur="500"/>
                                        <p:tgtEl>
                                          <p:spTgt spid="4">
                                            <p:graphicEl>
                                              <a:dgm id="{1CDE6669-FFB9-4D18-8974-E2793448DC16}"/>
                                            </p:graphic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
                                            <p:graphicEl>
                                              <a:dgm id="{4F910AC3-B535-4E9B-9BEB-388158B9B8F9}"/>
                                            </p:graphicEl>
                                          </p:spTgt>
                                        </p:tgtEl>
                                        <p:attrNameLst>
                                          <p:attrName>style.visibility</p:attrName>
                                        </p:attrNameLst>
                                      </p:cBhvr>
                                      <p:to>
                                        <p:strVal val="visible"/>
                                      </p:to>
                                    </p:set>
                                    <p:animEffect transition="in" filter="fade">
                                      <p:cBhvr>
                                        <p:cTn id="180" dur="500"/>
                                        <p:tgtEl>
                                          <p:spTgt spid="4">
                                            <p:graphicEl>
                                              <a:dgm id="{4F910AC3-B535-4E9B-9BEB-388158B9B8F9}"/>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
                                            <p:graphicEl>
                                              <a:dgm id="{00BE4C69-B2FA-4259-84BC-7FF2C48D3926}"/>
                                            </p:graphicEl>
                                          </p:spTgt>
                                        </p:tgtEl>
                                        <p:attrNameLst>
                                          <p:attrName>style.visibility</p:attrName>
                                        </p:attrNameLst>
                                      </p:cBhvr>
                                      <p:to>
                                        <p:strVal val="visible"/>
                                      </p:to>
                                    </p:set>
                                    <p:animEffect transition="in" filter="fade">
                                      <p:cBhvr>
                                        <p:cTn id="183" dur="500"/>
                                        <p:tgtEl>
                                          <p:spTgt spid="4">
                                            <p:graphicEl>
                                              <a:dgm id="{00BE4C69-B2FA-4259-84BC-7FF2C48D3926}"/>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fade">
                                      <p:cBhvr>
                                        <p:cTn id="188" dur="500"/>
                                        <p:tgtEl>
                                          <p:spTgt spid="73"/>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75"/>
                                        </p:tgtEl>
                                        <p:attrNameLst>
                                          <p:attrName>style.visibility</p:attrName>
                                        </p:attrNameLst>
                                      </p:cBhvr>
                                      <p:to>
                                        <p:strVal val="visible"/>
                                      </p:to>
                                    </p:set>
                                    <p:animEffect transition="in" filter="fade">
                                      <p:cBhvr>
                                        <p:cTn id="193" dur="500"/>
                                        <p:tgtEl>
                                          <p:spTgt spid="75"/>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nodeType="clickEffect">
                                  <p:stCondLst>
                                    <p:cond delay="0"/>
                                  </p:stCondLst>
                                  <p:childTnLst>
                                    <p:set>
                                      <p:cBhvr>
                                        <p:cTn id="197" dur="1" fill="hold">
                                          <p:stCondLst>
                                            <p:cond delay="0"/>
                                          </p:stCondLst>
                                        </p:cTn>
                                        <p:tgtEl>
                                          <p:spTgt spid="77"/>
                                        </p:tgtEl>
                                        <p:attrNameLst>
                                          <p:attrName>style.visibility</p:attrName>
                                        </p:attrNameLst>
                                      </p:cBhvr>
                                      <p:to>
                                        <p:strVal val="visible"/>
                                      </p:to>
                                    </p:set>
                                    <p:animEffect transition="in" filter="fade">
                                      <p:cBhvr>
                                        <p:cTn id="19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6" grpId="0"/>
      <p:bldP spid="1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90D68EF-A125-45BE-BB93-6FD0CE808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077"/>
          <a:stretch/>
        </p:blipFill>
        <p:spPr bwMode="auto">
          <a:xfrm>
            <a:off x="5713141" y="0"/>
            <a:ext cx="6478859" cy="685800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E215E413-0ADC-438B-A9A3-28B5B6D15845}"/>
              </a:ext>
            </a:extLst>
          </p:cNvPr>
          <p:cNvSpPr txBox="1"/>
          <p:nvPr/>
        </p:nvSpPr>
        <p:spPr>
          <a:xfrm>
            <a:off x="167268" y="200722"/>
            <a:ext cx="5285678" cy="523220"/>
          </a:xfrm>
          <a:prstGeom prst="rect">
            <a:avLst/>
          </a:prstGeom>
          <a:noFill/>
        </p:spPr>
        <p:txBody>
          <a:bodyPr wrap="square" rtlCol="0">
            <a:spAutoFit/>
          </a:bodyPr>
          <a:lstStyle/>
          <a:p>
            <a:pPr algn="ctr"/>
            <a:r>
              <a:rPr lang="en-US" sz="2800" dirty="0"/>
              <a:t>OMG…really??</a:t>
            </a:r>
          </a:p>
        </p:txBody>
      </p:sp>
      <p:sp>
        <p:nvSpPr>
          <p:cNvPr id="8" name="TextBox 7">
            <a:extLst>
              <a:ext uri="{FF2B5EF4-FFF2-40B4-BE49-F238E27FC236}">
                <a16:creationId xmlns:a16="http://schemas.microsoft.com/office/drawing/2014/main" id="{E0F7273A-06E8-49F4-9467-A77FCE353F55}"/>
              </a:ext>
            </a:extLst>
          </p:cNvPr>
          <p:cNvSpPr txBox="1"/>
          <p:nvPr/>
        </p:nvSpPr>
        <p:spPr>
          <a:xfrm>
            <a:off x="167268" y="1143000"/>
            <a:ext cx="543064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Weeeell</a:t>
            </a:r>
            <a:r>
              <a:rPr lang="en-US" dirty="0"/>
              <a:t>, we really didn’t do too much on IT classes, especially during the pandemic…”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teacher talked a bit about computers, but I didn’t understand it at all… after that we spent the whole year with MS word…oh, and at the end, we played around with “</a:t>
            </a:r>
            <a:r>
              <a:rPr lang="en-US" dirty="0" err="1"/>
              <a:t>kvács</a:t>
            </a:r>
            <a:r>
              <a:rPr lang="en-US" dirty="0"/>
              <a:t>” or what was it…oh, Scratch!”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studied a lot of definitions about computers, but then our teacher gave us Word exercises, and we had to do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teacher expected us to go through the exercise books, and to do some exercises after each topic, but we didn’t really understood it, and she wouldn’t explain deeper…and at the special course, we used </a:t>
            </a:r>
            <a:r>
              <a:rPr lang="en-US" dirty="0" err="1"/>
              <a:t>microbit</a:t>
            </a:r>
            <a:r>
              <a:rPr lang="en-US" dirty="0"/>
              <a:t> as well”</a:t>
            </a:r>
          </a:p>
        </p:txBody>
      </p:sp>
    </p:spTree>
    <p:extLst>
      <p:ext uri="{BB962C8B-B14F-4D97-AF65-F5344CB8AC3E}">
        <p14:creationId xmlns:p14="http://schemas.microsoft.com/office/powerpoint/2010/main" val="101909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8563653" y="2098981"/>
            <a:ext cx="3251294" cy="1141407"/>
          </a:xfrm>
        </p:spPr>
        <p:txBody>
          <a:bodyPr vert="horz" lIns="91440" tIns="45720" rIns="91440" bIns="45720" rtlCol="0" anchor="t">
            <a:normAutofit fontScale="90000"/>
          </a:bodyPr>
          <a:lstStyle/>
          <a:p>
            <a:r>
              <a:rPr lang="en-US" sz="3600" dirty="0"/>
              <a:t>Expectations &amp; </a:t>
            </a:r>
            <a:br>
              <a:rPr lang="en-US" sz="3600" dirty="0"/>
            </a:br>
            <a:r>
              <a:rPr lang="en-US" sz="3600" dirty="0"/>
              <a:t>Hopes</a:t>
            </a:r>
          </a:p>
        </p:txBody>
      </p:sp>
      <p:pic>
        <p:nvPicPr>
          <p:cNvPr id="18" name="Picture 2">
            <a:extLst>
              <a:ext uri="{FF2B5EF4-FFF2-40B4-BE49-F238E27FC236}">
                <a16:creationId xmlns:a16="http://schemas.microsoft.com/office/drawing/2014/main" id="{DEC59470-6857-41F9-8FC8-45C488FCC6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07" y="-487"/>
            <a:ext cx="13111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F67B77B-163D-4DB0-8320-8204045CC960}"/>
              </a:ext>
            </a:extLst>
          </p:cNvPr>
          <p:cNvPicPr>
            <a:picLocks noChangeAspect="1"/>
          </p:cNvPicPr>
          <p:nvPr/>
        </p:nvPicPr>
        <p:blipFill>
          <a:blip r:embed="rId9"/>
          <a:stretch>
            <a:fillRect/>
          </a:stretch>
        </p:blipFill>
        <p:spPr>
          <a:xfrm>
            <a:off x="4567687" y="300856"/>
            <a:ext cx="2826513" cy="1332034"/>
          </a:xfrm>
          <a:prstGeom prst="rect">
            <a:avLst/>
          </a:prstGeom>
        </p:spPr>
      </p:pic>
      <p:pic>
        <p:nvPicPr>
          <p:cNvPr id="1026" name="Picture 2" descr="Képernyő minta">
            <a:extLst>
              <a:ext uri="{FF2B5EF4-FFF2-40B4-BE49-F238E27FC236}">
                <a16:creationId xmlns:a16="http://schemas.microsoft.com/office/drawing/2014/main" id="{A02B1F7E-B28C-43DA-BA9D-46ABC461D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8978" y="5109869"/>
            <a:ext cx="2826513" cy="1616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int: Ms Paint Tools Images">
            <a:extLst>
              <a:ext uri="{FF2B5EF4-FFF2-40B4-BE49-F238E27FC236}">
                <a16:creationId xmlns:a16="http://schemas.microsoft.com/office/drawing/2014/main" id="{9E01A1BA-D47D-4B20-B9D6-7265D581CA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677" y="2336186"/>
            <a:ext cx="1875744" cy="17388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0A1326-A17D-4396-A72E-D798F9F184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014" y="5257800"/>
            <a:ext cx="2473211" cy="13911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419AE51-3051-4AD9-AA14-FEEBEF11C1A7}"/>
              </a:ext>
            </a:extLst>
          </p:cNvPr>
          <p:cNvPicPr>
            <a:picLocks noChangeAspect="1"/>
          </p:cNvPicPr>
          <p:nvPr/>
        </p:nvPicPr>
        <p:blipFill>
          <a:blip r:embed="rId13"/>
          <a:stretch>
            <a:fillRect/>
          </a:stretch>
        </p:blipFill>
        <p:spPr>
          <a:xfrm>
            <a:off x="5432139" y="3466539"/>
            <a:ext cx="2787222" cy="1512446"/>
          </a:xfrm>
          <a:prstGeom prst="rect">
            <a:avLst/>
          </a:prstGeom>
        </p:spPr>
      </p:pic>
      <p:pic>
        <p:nvPicPr>
          <p:cNvPr id="14" name="Picture 13">
            <a:extLst>
              <a:ext uri="{FF2B5EF4-FFF2-40B4-BE49-F238E27FC236}">
                <a16:creationId xmlns:a16="http://schemas.microsoft.com/office/drawing/2014/main" id="{1DD94064-9AFB-4C71-B0A0-770F12414C86}"/>
              </a:ext>
            </a:extLst>
          </p:cNvPr>
          <p:cNvPicPr>
            <a:picLocks noChangeAspect="1"/>
          </p:cNvPicPr>
          <p:nvPr/>
        </p:nvPicPr>
        <p:blipFill>
          <a:blip r:embed="rId14"/>
          <a:stretch>
            <a:fillRect/>
          </a:stretch>
        </p:blipFill>
        <p:spPr>
          <a:xfrm>
            <a:off x="616521" y="195010"/>
            <a:ext cx="1543726" cy="1543726"/>
          </a:xfrm>
          <a:prstGeom prst="rect">
            <a:avLst/>
          </a:prstGeom>
        </p:spPr>
      </p:pic>
      <p:pic>
        <p:nvPicPr>
          <p:cNvPr id="15" name="Picture 14">
            <a:extLst>
              <a:ext uri="{FF2B5EF4-FFF2-40B4-BE49-F238E27FC236}">
                <a16:creationId xmlns:a16="http://schemas.microsoft.com/office/drawing/2014/main" id="{0808A3FF-E4A4-49EE-B50D-2821FEFCF13B}"/>
              </a:ext>
            </a:extLst>
          </p:cNvPr>
          <p:cNvPicPr>
            <a:picLocks noChangeAspect="1"/>
          </p:cNvPicPr>
          <p:nvPr/>
        </p:nvPicPr>
        <p:blipFill>
          <a:blip r:embed="rId15"/>
          <a:stretch>
            <a:fillRect/>
          </a:stretch>
        </p:blipFill>
        <p:spPr>
          <a:xfrm>
            <a:off x="2452506" y="3539720"/>
            <a:ext cx="1544031" cy="1544031"/>
          </a:xfrm>
          <a:prstGeom prst="rect">
            <a:avLst/>
          </a:prstGeom>
        </p:spPr>
      </p:pic>
      <p:pic>
        <p:nvPicPr>
          <p:cNvPr id="16" name="Picture 15">
            <a:extLst>
              <a:ext uri="{FF2B5EF4-FFF2-40B4-BE49-F238E27FC236}">
                <a16:creationId xmlns:a16="http://schemas.microsoft.com/office/drawing/2014/main" id="{E41A4CA4-3605-4139-BCD5-5CF2B12C9FF3}"/>
              </a:ext>
            </a:extLst>
          </p:cNvPr>
          <p:cNvPicPr>
            <a:picLocks noChangeAspect="1"/>
          </p:cNvPicPr>
          <p:nvPr/>
        </p:nvPicPr>
        <p:blipFill rotWithShape="1">
          <a:blip r:embed="rId16"/>
          <a:srcRect l="13386" r="14878"/>
          <a:stretch/>
        </p:blipFill>
        <p:spPr>
          <a:xfrm>
            <a:off x="8563653" y="4816332"/>
            <a:ext cx="3101155" cy="1660668"/>
          </a:xfrm>
          <a:prstGeom prst="rect">
            <a:avLst/>
          </a:prstGeom>
        </p:spPr>
      </p:pic>
      <p:pic>
        <p:nvPicPr>
          <p:cNvPr id="17" name="Picture 16">
            <a:extLst>
              <a:ext uri="{FF2B5EF4-FFF2-40B4-BE49-F238E27FC236}">
                <a16:creationId xmlns:a16="http://schemas.microsoft.com/office/drawing/2014/main" id="{442BFBEE-7D73-45F1-A6F4-F135D842C124}"/>
              </a:ext>
            </a:extLst>
          </p:cNvPr>
          <p:cNvPicPr>
            <a:picLocks noChangeAspect="1"/>
          </p:cNvPicPr>
          <p:nvPr/>
        </p:nvPicPr>
        <p:blipFill>
          <a:blip r:embed="rId17"/>
          <a:stretch>
            <a:fillRect/>
          </a:stretch>
        </p:blipFill>
        <p:spPr>
          <a:xfrm>
            <a:off x="3040962" y="1828403"/>
            <a:ext cx="3053450" cy="1589600"/>
          </a:xfrm>
          <a:prstGeom prst="rect">
            <a:avLst/>
          </a:prstGeom>
        </p:spPr>
      </p:pic>
    </p:spTree>
    <p:extLst>
      <p:ext uri="{BB962C8B-B14F-4D97-AF65-F5344CB8AC3E}">
        <p14:creationId xmlns:p14="http://schemas.microsoft.com/office/powerpoint/2010/main" val="12948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500"/>
                                        <p:tgtEl>
                                          <p:spTgt spid="103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nodeType="clickEffect">
                                  <p:stCondLst>
                                    <p:cond delay="0"/>
                                  </p:stCondLst>
                                  <p:childTnLst>
                                    <p:animEffect transition="out" filter="randombar(horizontal)">
                                      <p:cBhvr>
                                        <p:cTn id="35" dur="1000"/>
                                        <p:tgtEl>
                                          <p:spTgt spid="16"/>
                                        </p:tgtEl>
                                      </p:cBhvr>
                                    </p:animEffect>
                                    <p:set>
                                      <p:cBhvr>
                                        <p:cTn id="36" dur="1" fill="hold">
                                          <p:stCondLst>
                                            <p:cond delay="999"/>
                                          </p:stCondLst>
                                        </p:cTn>
                                        <p:tgtEl>
                                          <p:spTgt spid="16"/>
                                        </p:tgtEl>
                                        <p:attrNameLst>
                                          <p:attrName>style.visibility</p:attrName>
                                        </p:attrNameLst>
                                      </p:cBhvr>
                                      <p:to>
                                        <p:strVal val="hidden"/>
                                      </p:to>
                                    </p:set>
                                  </p:childTnLst>
                                </p:cTn>
                              </p:par>
                              <p:par>
                                <p:cTn id="37" presetID="14" presetClass="exit" presetSubtype="10" fill="hold" nodeType="withEffect">
                                  <p:stCondLst>
                                    <p:cond delay="0"/>
                                  </p:stCondLst>
                                  <p:childTnLst>
                                    <p:animEffect transition="out" filter="randombar(horizontal)">
                                      <p:cBhvr>
                                        <p:cTn id="38" dur="1000"/>
                                        <p:tgtEl>
                                          <p:spTgt spid="1026"/>
                                        </p:tgtEl>
                                      </p:cBhvr>
                                    </p:animEffect>
                                    <p:set>
                                      <p:cBhvr>
                                        <p:cTn id="39" dur="1" fill="hold">
                                          <p:stCondLst>
                                            <p:cond delay="999"/>
                                          </p:stCondLst>
                                        </p:cTn>
                                        <p:tgtEl>
                                          <p:spTgt spid="1026"/>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1000"/>
                                        <p:tgtEl>
                                          <p:spTgt spid="1034"/>
                                        </p:tgtEl>
                                      </p:cBhvr>
                                    </p:animEffect>
                                    <p:set>
                                      <p:cBhvr>
                                        <p:cTn id="42" dur="1" fill="hold">
                                          <p:stCondLst>
                                            <p:cond delay="999"/>
                                          </p:stCondLst>
                                        </p:cTn>
                                        <p:tgtEl>
                                          <p:spTgt spid="1034"/>
                                        </p:tgtEl>
                                        <p:attrNameLst>
                                          <p:attrName>style.visibility</p:attrName>
                                        </p:attrNameLst>
                                      </p:cBhvr>
                                      <p:to>
                                        <p:strVal val="hidden"/>
                                      </p:to>
                                    </p:set>
                                  </p:childTnLst>
                                </p:cTn>
                              </p:par>
                              <p:par>
                                <p:cTn id="43" presetID="14" presetClass="exit" presetSubtype="10" fill="hold" nodeType="withEffect">
                                  <p:stCondLst>
                                    <p:cond delay="0"/>
                                  </p:stCondLst>
                                  <p:childTnLst>
                                    <p:animEffect transition="out" filter="randombar(horizontal)">
                                      <p:cBhvr>
                                        <p:cTn id="44" dur="1000"/>
                                        <p:tgtEl>
                                          <p:spTgt spid="15"/>
                                        </p:tgtEl>
                                      </p:cBhvr>
                                    </p:animEffect>
                                    <p:set>
                                      <p:cBhvr>
                                        <p:cTn id="45" dur="1" fill="hold">
                                          <p:stCondLst>
                                            <p:cond delay="999"/>
                                          </p:stCondLst>
                                        </p:cTn>
                                        <p:tgtEl>
                                          <p:spTgt spid="15"/>
                                        </p:tgtEl>
                                        <p:attrNameLst>
                                          <p:attrName>style.visibility</p:attrName>
                                        </p:attrNameLst>
                                      </p:cBhvr>
                                      <p:to>
                                        <p:strVal val="hidden"/>
                                      </p:to>
                                    </p:set>
                                  </p:childTnLst>
                                </p:cTn>
                              </p:par>
                              <p:par>
                                <p:cTn id="46" presetID="14" presetClass="exit" presetSubtype="10" fill="hold" nodeType="withEffect">
                                  <p:stCondLst>
                                    <p:cond delay="0"/>
                                  </p:stCondLst>
                                  <p:childTnLst>
                                    <p:animEffect transition="out" filter="randombar(horizontal)">
                                      <p:cBhvr>
                                        <p:cTn id="47" dur="1000"/>
                                        <p:tgtEl>
                                          <p:spTgt spid="13"/>
                                        </p:tgtEl>
                                      </p:cBhvr>
                                    </p:animEffect>
                                    <p:set>
                                      <p:cBhvr>
                                        <p:cTn id="48" dur="1" fill="hold">
                                          <p:stCondLst>
                                            <p:cond delay="999"/>
                                          </p:stCondLst>
                                        </p:cTn>
                                        <p:tgtEl>
                                          <p:spTgt spid="13"/>
                                        </p:tgtEl>
                                        <p:attrNameLst>
                                          <p:attrName>style.visibility</p:attrName>
                                        </p:attrNameLst>
                                      </p:cBhvr>
                                      <p:to>
                                        <p:strVal val="hidden"/>
                                      </p:to>
                                    </p:set>
                                  </p:childTnLst>
                                </p:cTn>
                              </p:par>
                              <p:par>
                                <p:cTn id="49" presetID="14" presetClass="exit" presetSubtype="10" fill="hold" nodeType="withEffect">
                                  <p:stCondLst>
                                    <p:cond delay="0"/>
                                  </p:stCondLst>
                                  <p:childTnLst>
                                    <p:animEffect transition="out" filter="randombar(horizontal)">
                                      <p:cBhvr>
                                        <p:cTn id="50" dur="1000"/>
                                        <p:tgtEl>
                                          <p:spTgt spid="17"/>
                                        </p:tgtEl>
                                      </p:cBhvr>
                                    </p:animEffect>
                                    <p:set>
                                      <p:cBhvr>
                                        <p:cTn id="51" dur="1" fill="hold">
                                          <p:stCondLst>
                                            <p:cond delay="999"/>
                                          </p:stCondLst>
                                        </p:cTn>
                                        <p:tgtEl>
                                          <p:spTgt spid="17"/>
                                        </p:tgtEl>
                                        <p:attrNameLst>
                                          <p:attrName>style.visibility</p:attrName>
                                        </p:attrNameLst>
                                      </p:cBhvr>
                                      <p:to>
                                        <p:strVal val="hidden"/>
                                      </p:to>
                                    </p:set>
                                  </p:childTnLst>
                                </p:cTn>
                              </p:par>
                              <p:par>
                                <p:cTn id="52" presetID="14" presetClass="exit" presetSubtype="10" fill="hold" nodeType="withEffect">
                                  <p:stCondLst>
                                    <p:cond delay="0"/>
                                  </p:stCondLst>
                                  <p:childTnLst>
                                    <p:animEffect transition="out" filter="randombar(horizontal)">
                                      <p:cBhvr>
                                        <p:cTn id="53" dur="1000"/>
                                        <p:tgtEl>
                                          <p:spTgt spid="1028"/>
                                        </p:tgtEl>
                                      </p:cBhvr>
                                    </p:animEffect>
                                    <p:set>
                                      <p:cBhvr>
                                        <p:cTn id="54" dur="1" fill="hold">
                                          <p:stCondLst>
                                            <p:cond delay="999"/>
                                          </p:stCondLst>
                                        </p:cTn>
                                        <p:tgtEl>
                                          <p:spTgt spid="1028"/>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1000"/>
                                        <p:tgtEl>
                                          <p:spTgt spid="14"/>
                                        </p:tgtEl>
                                      </p:cBhvr>
                                    </p:animEffect>
                                    <p:set>
                                      <p:cBhvr>
                                        <p:cTn id="57" dur="1" fill="hold">
                                          <p:stCondLst>
                                            <p:cond delay="999"/>
                                          </p:stCondLst>
                                        </p:cTn>
                                        <p:tgtEl>
                                          <p:spTgt spid="14"/>
                                        </p:tgtEl>
                                        <p:attrNameLst>
                                          <p:attrName>style.visibility</p:attrName>
                                        </p:attrNameLst>
                                      </p:cBhvr>
                                      <p:to>
                                        <p:strVal val="hidden"/>
                                      </p:to>
                                    </p:set>
                                  </p:childTnLst>
                                </p:cTn>
                              </p:par>
                              <p:par>
                                <p:cTn id="58" presetID="14" presetClass="exit" presetSubtype="10" fill="hold" nodeType="withEffect">
                                  <p:stCondLst>
                                    <p:cond delay="0"/>
                                  </p:stCondLst>
                                  <p:childTnLst>
                                    <p:animEffect transition="out" filter="randombar(horizontal)">
                                      <p:cBhvr>
                                        <p:cTn id="59" dur="1000"/>
                                        <p:tgtEl>
                                          <p:spTgt spid="12"/>
                                        </p:tgtEl>
                                      </p:cBhvr>
                                    </p:animEffect>
                                    <p:set>
                                      <p:cBhvr>
                                        <p:cTn id="60" dur="1" fill="hold">
                                          <p:stCondLst>
                                            <p:cond delay="999"/>
                                          </p:stCondLst>
                                        </p:cTn>
                                        <p:tgtEl>
                                          <p:spTgt spid="12"/>
                                        </p:tgtEl>
                                        <p:attrNameLst>
                                          <p:attrName>style.visibility</p:attrName>
                                        </p:attrNameLst>
                                      </p:cBhvr>
                                      <p:to>
                                        <p:strVal val="hidden"/>
                                      </p:to>
                                    </p:set>
                                  </p:childTnLst>
                                </p:cTn>
                              </p:par>
                              <p:par>
                                <p:cTn id="61" presetID="14" presetClass="exit" presetSubtype="10" fill="hold" grpId="0" nodeType="withEffect">
                                  <p:stCondLst>
                                    <p:cond delay="0"/>
                                  </p:stCondLst>
                                  <p:childTnLst>
                                    <p:animEffect transition="out" filter="randombar(horizontal)">
                                      <p:cBhvr>
                                        <p:cTn id="62" dur="1000"/>
                                        <p:tgtEl>
                                          <p:spTgt spid="11"/>
                                        </p:tgtEl>
                                      </p:cBhvr>
                                    </p:animEffect>
                                    <p:set>
                                      <p:cBhvr>
                                        <p:cTn id="63" dur="1" fill="hold">
                                          <p:stCondLst>
                                            <p:cond delay="999"/>
                                          </p:stCondLst>
                                        </p:cTn>
                                        <p:tgtEl>
                                          <p:spTgt spid="11"/>
                                        </p:tgtEl>
                                        <p:attrNameLst>
                                          <p:attrName>style.visibility</p:attrName>
                                        </p:attrNameLst>
                                      </p:cBhvr>
                                      <p:to>
                                        <p:strVal val="hidden"/>
                                      </p:to>
                                    </p:set>
                                  </p:childTnLst>
                                </p:cTn>
                              </p:par>
                              <p:par>
                                <p:cTn id="64" presetID="10" presetClass="entr" presetSubtype="0" fill="hold" nodeType="with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Digital design</Template>
  <TotalTime>377</TotalTime>
  <Words>359</Words>
  <Application>Microsoft Office PowerPoint</Application>
  <PresentationFormat>Widescreen</PresentationFormat>
  <Paragraphs>59</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Wingdings</vt:lpstr>
      <vt:lpstr>Wingdings 3</vt:lpstr>
      <vt:lpstr>Ion</vt:lpstr>
      <vt:lpstr>The IT education system in Hungary</vt:lpstr>
      <vt:lpstr>PowerPoint Presentation</vt:lpstr>
      <vt:lpstr>Expectations</vt:lpstr>
      <vt:lpstr>Hopes</vt:lpstr>
      <vt:lpstr>Research method</vt:lpstr>
      <vt:lpstr>Available time per topic</vt:lpstr>
      <vt:lpstr>IT textbook Table of contents</vt:lpstr>
      <vt:lpstr>PowerPoint Presentation</vt:lpstr>
      <vt:lpstr>Expectations &amp;  Hopes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DESIGN</dc:title>
  <dc:creator>Lenovo</dc:creator>
  <cp:lastModifiedBy>Lenovo</cp:lastModifiedBy>
  <cp:revision>47</cp:revision>
  <dcterms:created xsi:type="dcterms:W3CDTF">2021-06-24T08:44:37Z</dcterms:created>
  <dcterms:modified xsi:type="dcterms:W3CDTF">2021-06-25T08:44:15Z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